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charts/chart1.xml" ContentType="application/vnd.openxmlformats-officedocument.drawingml.chart+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6" r:id="rId3"/>
    <p:sldId id="258" r:id="rId4"/>
    <p:sldId id="259" r:id="rId5"/>
    <p:sldId id="262" r:id="rId6"/>
    <p:sldId id="260" r:id="rId7"/>
    <p:sldId id="263" r:id="rId8"/>
    <p:sldId id="264" r:id="rId9"/>
    <p:sldId id="265" r:id="rId10"/>
    <p:sldId id="267" r:id="rId11"/>
    <p:sldId id="268" r:id="rId12"/>
    <p:sldId id="269" r:id="rId13"/>
    <p:sldId id="273" r:id="rId14"/>
    <p:sldId id="270" r:id="rId15"/>
    <p:sldId id="271" r:id="rId16"/>
    <p:sldId id="274" r:id="rId17"/>
    <p:sldId id="277" r:id="rId18"/>
    <p:sldId id="272" r:id="rId19"/>
    <p:sldId id="275" r:id="rId20"/>
    <p:sldId id="278" r:id="rId21"/>
    <p:sldId id="276" r:id="rId22"/>
    <p:sldId id="257" r:id="rId23"/>
    <p:sldId id="279" r:id="rId24"/>
    <p:sldId id="280"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61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0"/>
          <c:showCatName val="0"/>
          <c:showSerName val="0"/>
          <c:showPercent val="0"/>
          <c:showBubbleSize val="0"/>
        </c:dLbls>
        <c:gapWidth val="150"/>
        <c:shape val="cylinder"/>
        <c:axId val="2136523992"/>
        <c:axId val="2136526312"/>
        <c:axId val="0"/>
      </c:bar3DChart>
      <c:catAx>
        <c:axId val="2136523992"/>
        <c:scaling>
          <c:orientation val="minMax"/>
        </c:scaling>
        <c:delete val="0"/>
        <c:axPos val="b"/>
        <c:majorTickMark val="out"/>
        <c:minorTickMark val="none"/>
        <c:tickLblPos val="nextTo"/>
        <c:crossAx val="2136526312"/>
        <c:crosses val="autoZero"/>
        <c:auto val="1"/>
        <c:lblAlgn val="ctr"/>
        <c:lblOffset val="100"/>
        <c:noMultiLvlLbl val="0"/>
      </c:catAx>
      <c:valAx>
        <c:axId val="2136526312"/>
        <c:scaling>
          <c:orientation val="minMax"/>
        </c:scaling>
        <c:delete val="0"/>
        <c:axPos val="l"/>
        <c:majorGridlines/>
        <c:numFmt formatCode="General" sourceLinked="1"/>
        <c:majorTickMark val="out"/>
        <c:minorTickMark val="none"/>
        <c:tickLblPos val="nextTo"/>
        <c:crossAx val="2136523992"/>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C96CE4-207B-43E1-9FD5-19418BEDE07E}"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25E45541-4916-48CA-86A4-78B44D86F922}">
      <dgm:prSet phldrT="[Text]"/>
      <dgm:spPr/>
      <dgm:t>
        <a:bodyPr/>
        <a:lstStyle/>
        <a:p>
          <a:r>
            <a:rPr lang="en-US" b="1" dirty="0" err="1" smtClean="0"/>
            <a:t>Soạn</a:t>
          </a:r>
          <a:r>
            <a:rPr lang="en-US" b="1" dirty="0" smtClean="0"/>
            <a:t> </a:t>
          </a:r>
          <a:r>
            <a:rPr lang="en-US" b="1" dirty="0" err="1" smtClean="0"/>
            <a:t>bài</a:t>
          </a:r>
          <a:r>
            <a:rPr lang="en-US" b="1" dirty="0" smtClean="0"/>
            <a:t> </a:t>
          </a:r>
          <a:r>
            <a:rPr lang="en-US" b="1" dirty="0" err="1" smtClean="0"/>
            <a:t>giảng</a:t>
          </a:r>
          <a:r>
            <a:rPr lang="en-US" b="1" dirty="0" smtClean="0"/>
            <a:t> Violet</a:t>
          </a:r>
          <a:endParaRPr lang="en-US" b="1" dirty="0"/>
        </a:p>
      </dgm:t>
    </dgm:pt>
    <dgm:pt modelId="{5F172306-26EB-4FA1-9BF3-07AFCA09EEC9}" type="parTrans" cxnId="{8CC9D82D-2051-4F2F-B4DB-E489C2C87413}">
      <dgm:prSet/>
      <dgm:spPr/>
      <dgm:t>
        <a:bodyPr/>
        <a:lstStyle/>
        <a:p>
          <a:endParaRPr lang="en-US"/>
        </a:p>
      </dgm:t>
    </dgm:pt>
    <dgm:pt modelId="{638EB88C-09CD-48F0-A33D-7113DDA46374}" type="sibTrans" cxnId="{8CC9D82D-2051-4F2F-B4DB-E489C2C87413}">
      <dgm:prSet/>
      <dgm:spPr/>
      <dgm:t>
        <a:bodyPr/>
        <a:lstStyle/>
        <a:p>
          <a:endParaRPr lang="en-US"/>
        </a:p>
      </dgm:t>
    </dgm:pt>
    <dgm:pt modelId="{E1F52486-B92F-4AED-B9D3-81F2C8A5659E}">
      <dgm:prSet phldrT="[Text]"/>
      <dgm:spPr/>
      <dgm:t>
        <a:bodyPr/>
        <a:lstStyle/>
        <a:p>
          <a:r>
            <a:rPr lang="en-US" dirty="0" err="1" smtClean="0"/>
            <a:t>Miễn</a:t>
          </a:r>
          <a:r>
            <a:rPr lang="en-US" dirty="0" smtClean="0"/>
            <a:t> </a:t>
          </a:r>
          <a:r>
            <a:rPr lang="en-US" dirty="0" err="1" smtClean="0"/>
            <a:t>phí</a:t>
          </a:r>
          <a:endParaRPr lang="en-US" dirty="0"/>
        </a:p>
      </dgm:t>
    </dgm:pt>
    <dgm:pt modelId="{FEEE52C1-A899-4EBC-AB33-A246FCB82005}" type="parTrans" cxnId="{84AB1F0D-BF24-4197-9AD2-147F30A61FCD}">
      <dgm:prSet/>
      <dgm:spPr/>
      <dgm:t>
        <a:bodyPr/>
        <a:lstStyle/>
        <a:p>
          <a:endParaRPr lang="en-US"/>
        </a:p>
      </dgm:t>
    </dgm:pt>
    <dgm:pt modelId="{2C1FAD69-84BD-433D-92CB-2D1DE265EB6A}" type="sibTrans" cxnId="{84AB1F0D-BF24-4197-9AD2-147F30A61FCD}">
      <dgm:prSet/>
      <dgm:spPr/>
      <dgm:t>
        <a:bodyPr/>
        <a:lstStyle/>
        <a:p>
          <a:endParaRPr lang="en-US"/>
        </a:p>
      </dgm:t>
    </dgm:pt>
    <dgm:pt modelId="{5AC6679B-B8DD-42D9-8E57-08E0B956146C}">
      <dgm:prSet phldrT="[Text]"/>
      <dgm:spPr/>
      <dgm:t>
        <a:bodyPr/>
        <a:lstStyle/>
        <a:p>
          <a:r>
            <a:rPr lang="en-US" dirty="0" err="1" smtClean="0"/>
            <a:t>Tiện</a:t>
          </a:r>
          <a:r>
            <a:rPr lang="en-US" dirty="0" smtClean="0"/>
            <a:t> </a:t>
          </a:r>
          <a:r>
            <a:rPr lang="en-US" dirty="0" err="1" smtClean="0"/>
            <a:t>ích</a:t>
          </a:r>
          <a:endParaRPr lang="en-US" dirty="0"/>
        </a:p>
      </dgm:t>
    </dgm:pt>
    <dgm:pt modelId="{0D9B90ED-079B-4FC4-8B3E-E525A5B00063}" type="parTrans" cxnId="{81CC9D1E-AB17-4140-9415-810600E0D2AA}">
      <dgm:prSet/>
      <dgm:spPr/>
      <dgm:t>
        <a:bodyPr/>
        <a:lstStyle/>
        <a:p>
          <a:endParaRPr lang="en-US"/>
        </a:p>
      </dgm:t>
    </dgm:pt>
    <dgm:pt modelId="{C97C0B13-859C-4AD0-9695-49636BA75FF9}" type="sibTrans" cxnId="{81CC9D1E-AB17-4140-9415-810600E0D2AA}">
      <dgm:prSet/>
      <dgm:spPr/>
      <dgm:t>
        <a:bodyPr/>
        <a:lstStyle/>
        <a:p>
          <a:endParaRPr lang="en-US"/>
        </a:p>
      </dgm:t>
    </dgm:pt>
    <dgm:pt modelId="{647F1506-C436-46C6-8221-41ED82FD104A}">
      <dgm:prSet phldrT="[Text]"/>
      <dgm:spPr/>
      <dgm:t>
        <a:bodyPr/>
        <a:lstStyle/>
        <a:p>
          <a:r>
            <a:rPr lang="en-US" b="1" dirty="0" err="1" smtClean="0"/>
            <a:t>Tạo</a:t>
          </a:r>
          <a:r>
            <a:rPr lang="en-US" b="1" dirty="0" smtClean="0"/>
            <a:t> </a:t>
          </a:r>
          <a:r>
            <a:rPr lang="en-US" b="1" dirty="0" err="1" smtClean="0"/>
            <a:t>đề</a:t>
          </a:r>
          <a:r>
            <a:rPr lang="en-US" b="1" dirty="0" smtClean="0"/>
            <a:t> </a:t>
          </a:r>
          <a:r>
            <a:rPr lang="en-US" b="1" dirty="0" err="1" smtClean="0"/>
            <a:t>trắc</a:t>
          </a:r>
          <a:r>
            <a:rPr lang="en-US" b="1" dirty="0" smtClean="0"/>
            <a:t> </a:t>
          </a:r>
          <a:r>
            <a:rPr lang="en-US" b="1" dirty="0" err="1" smtClean="0"/>
            <a:t>nghiệm</a:t>
          </a:r>
          <a:endParaRPr lang="en-US" b="1" dirty="0"/>
        </a:p>
      </dgm:t>
    </dgm:pt>
    <dgm:pt modelId="{0E41B326-FC49-4DD7-89EE-82878424700B}" type="parTrans" cxnId="{15CA4EF1-6155-4C8E-85D8-F9C788F8D7E9}">
      <dgm:prSet/>
      <dgm:spPr/>
      <dgm:t>
        <a:bodyPr/>
        <a:lstStyle/>
        <a:p>
          <a:endParaRPr lang="en-US"/>
        </a:p>
      </dgm:t>
    </dgm:pt>
    <dgm:pt modelId="{AB5E160B-BF5D-4285-AAF6-C159DC61BE8E}" type="sibTrans" cxnId="{15CA4EF1-6155-4C8E-85D8-F9C788F8D7E9}">
      <dgm:prSet/>
      <dgm:spPr/>
      <dgm:t>
        <a:bodyPr/>
        <a:lstStyle/>
        <a:p>
          <a:endParaRPr lang="en-US"/>
        </a:p>
      </dgm:t>
    </dgm:pt>
    <dgm:pt modelId="{010D09B5-4102-499E-A5AD-15E79F9B7257}">
      <dgm:prSet phldrT="[Text]"/>
      <dgm:spPr/>
      <dgm:t>
        <a:bodyPr/>
        <a:lstStyle/>
        <a:p>
          <a:r>
            <a:rPr lang="en-US" dirty="0" err="1" smtClean="0"/>
            <a:t>Nhanh</a:t>
          </a:r>
          <a:endParaRPr lang="en-US" dirty="0"/>
        </a:p>
      </dgm:t>
    </dgm:pt>
    <dgm:pt modelId="{126A7630-8784-479B-9E18-FD4462275168}" type="parTrans" cxnId="{2645DA8C-A10B-408F-9F56-C142D6110E5B}">
      <dgm:prSet/>
      <dgm:spPr/>
      <dgm:t>
        <a:bodyPr/>
        <a:lstStyle/>
        <a:p>
          <a:endParaRPr lang="en-US"/>
        </a:p>
      </dgm:t>
    </dgm:pt>
    <dgm:pt modelId="{0B3C39F1-86BD-4FE9-83FE-4E8431268AB7}" type="sibTrans" cxnId="{2645DA8C-A10B-408F-9F56-C142D6110E5B}">
      <dgm:prSet/>
      <dgm:spPr/>
      <dgm:t>
        <a:bodyPr/>
        <a:lstStyle/>
        <a:p>
          <a:endParaRPr lang="en-US"/>
        </a:p>
      </dgm:t>
    </dgm:pt>
    <dgm:pt modelId="{F6170DF7-ABB5-4BDB-BCD2-E4404993DC42}">
      <dgm:prSet phldrT="[Text]"/>
      <dgm:spPr/>
      <dgm:t>
        <a:bodyPr/>
        <a:lstStyle/>
        <a:p>
          <a:r>
            <a:rPr lang="en-US" dirty="0" err="1" smtClean="0"/>
            <a:t>Sẵn</a:t>
          </a:r>
          <a:r>
            <a:rPr lang="en-US" dirty="0" smtClean="0"/>
            <a:t> </a:t>
          </a:r>
          <a:r>
            <a:rPr lang="en-US" dirty="0" err="1" smtClean="0"/>
            <a:t>tài</a:t>
          </a:r>
          <a:r>
            <a:rPr lang="en-US" dirty="0" smtClean="0"/>
            <a:t> </a:t>
          </a:r>
          <a:r>
            <a:rPr lang="en-US" dirty="0" err="1" smtClean="0"/>
            <a:t>nguyên</a:t>
          </a:r>
          <a:endParaRPr lang="en-US" dirty="0"/>
        </a:p>
      </dgm:t>
    </dgm:pt>
    <dgm:pt modelId="{142E4FD5-9A4F-47BA-8A5F-27C4FB2816A4}" type="parTrans" cxnId="{3EE69217-F00D-4D05-92ED-1B7498444C9A}">
      <dgm:prSet/>
      <dgm:spPr/>
      <dgm:t>
        <a:bodyPr/>
        <a:lstStyle/>
        <a:p>
          <a:endParaRPr lang="en-US"/>
        </a:p>
      </dgm:t>
    </dgm:pt>
    <dgm:pt modelId="{85848B64-049C-4313-9541-BB96238586BB}" type="sibTrans" cxnId="{3EE69217-F00D-4D05-92ED-1B7498444C9A}">
      <dgm:prSet/>
      <dgm:spPr/>
      <dgm:t>
        <a:bodyPr/>
        <a:lstStyle/>
        <a:p>
          <a:endParaRPr lang="en-US"/>
        </a:p>
      </dgm:t>
    </dgm:pt>
    <dgm:pt modelId="{1A258D10-59B5-4788-A2CC-5C7F97AEDE9D}">
      <dgm:prSet phldrT="[Text]"/>
      <dgm:spPr/>
      <dgm:t>
        <a:bodyPr/>
        <a:lstStyle/>
        <a:p>
          <a:r>
            <a:rPr lang="en-US" b="1" dirty="0" err="1" smtClean="0"/>
            <a:t>Học</a:t>
          </a:r>
          <a:r>
            <a:rPr lang="en-US" b="1" dirty="0" smtClean="0"/>
            <a:t> </a:t>
          </a:r>
          <a:r>
            <a:rPr lang="en-US" b="1" dirty="0" err="1" smtClean="0"/>
            <a:t>tiếng</a:t>
          </a:r>
          <a:r>
            <a:rPr lang="en-US" b="1" dirty="0" smtClean="0"/>
            <a:t> </a:t>
          </a:r>
          <a:r>
            <a:rPr lang="en-US" b="1" dirty="0" err="1" smtClean="0"/>
            <a:t>Anh</a:t>
          </a:r>
          <a:r>
            <a:rPr lang="en-US" b="1" dirty="0" smtClean="0"/>
            <a:t> </a:t>
          </a:r>
          <a:r>
            <a:rPr lang="en-US" b="1" dirty="0" err="1" smtClean="0"/>
            <a:t>cấp</a:t>
          </a:r>
          <a:r>
            <a:rPr lang="en-US" b="1" dirty="0" smtClean="0"/>
            <a:t> </a:t>
          </a:r>
          <a:r>
            <a:rPr lang="en-US" b="1" dirty="0" err="1" smtClean="0"/>
            <a:t>tốc</a:t>
          </a:r>
          <a:endParaRPr lang="en-US" b="1" dirty="0"/>
        </a:p>
      </dgm:t>
    </dgm:pt>
    <dgm:pt modelId="{4A066894-7920-4BDF-8A8C-F7BE54A3676A}" type="parTrans" cxnId="{154336EF-C00E-4779-BF6C-F669F6E56A91}">
      <dgm:prSet/>
      <dgm:spPr/>
      <dgm:t>
        <a:bodyPr/>
        <a:lstStyle/>
        <a:p>
          <a:endParaRPr lang="en-US"/>
        </a:p>
      </dgm:t>
    </dgm:pt>
    <dgm:pt modelId="{1E823822-5F3C-48F3-807F-95014A3323F7}" type="sibTrans" cxnId="{154336EF-C00E-4779-BF6C-F669F6E56A91}">
      <dgm:prSet/>
      <dgm:spPr/>
      <dgm:t>
        <a:bodyPr/>
        <a:lstStyle/>
        <a:p>
          <a:endParaRPr lang="en-US"/>
        </a:p>
      </dgm:t>
    </dgm:pt>
    <dgm:pt modelId="{CEC62B56-EA51-4803-90FE-DFB5735EF044}">
      <dgm:prSet phldrT="[Text]"/>
      <dgm:spPr/>
      <dgm:t>
        <a:bodyPr/>
        <a:lstStyle/>
        <a:p>
          <a:r>
            <a:rPr lang="en-US" dirty="0" err="1" smtClean="0"/>
            <a:t>Chứng</a:t>
          </a:r>
          <a:r>
            <a:rPr lang="en-US" dirty="0" smtClean="0"/>
            <a:t> </a:t>
          </a:r>
          <a:r>
            <a:rPr lang="en-US" dirty="0" err="1" smtClean="0"/>
            <a:t>chỉ</a:t>
          </a:r>
          <a:r>
            <a:rPr lang="en-US" dirty="0" smtClean="0"/>
            <a:t> </a:t>
          </a:r>
          <a:r>
            <a:rPr lang="en-US" dirty="0" err="1" smtClean="0"/>
            <a:t>quốc</a:t>
          </a:r>
          <a:r>
            <a:rPr lang="en-US" dirty="0" smtClean="0"/>
            <a:t> </a:t>
          </a:r>
          <a:r>
            <a:rPr lang="en-US" dirty="0" err="1" smtClean="0"/>
            <a:t>tế</a:t>
          </a:r>
          <a:endParaRPr lang="en-US" dirty="0"/>
        </a:p>
      </dgm:t>
    </dgm:pt>
    <dgm:pt modelId="{B966A2E5-FB32-4E50-8117-6783E1755DB3}" type="parTrans" cxnId="{BD90668F-1E24-4ED6-971A-E0EDDA40535F}">
      <dgm:prSet/>
      <dgm:spPr/>
      <dgm:t>
        <a:bodyPr/>
        <a:lstStyle/>
        <a:p>
          <a:endParaRPr lang="en-US"/>
        </a:p>
      </dgm:t>
    </dgm:pt>
    <dgm:pt modelId="{9C3B27D8-5F18-42EA-88F0-8B1F00091276}" type="sibTrans" cxnId="{BD90668F-1E24-4ED6-971A-E0EDDA40535F}">
      <dgm:prSet/>
      <dgm:spPr/>
      <dgm:t>
        <a:bodyPr/>
        <a:lstStyle/>
        <a:p>
          <a:endParaRPr lang="en-US"/>
        </a:p>
      </dgm:t>
    </dgm:pt>
    <dgm:pt modelId="{18286DCE-DEA9-41E9-A0B8-549729A730B9}">
      <dgm:prSet phldrT="[Text]"/>
      <dgm:spPr/>
      <dgm:t>
        <a:bodyPr/>
        <a:lstStyle/>
        <a:p>
          <a:r>
            <a:rPr lang="en-US" dirty="0" err="1" smtClean="0"/>
            <a:t>Giá</a:t>
          </a:r>
          <a:r>
            <a:rPr lang="en-US" dirty="0" smtClean="0"/>
            <a:t> </a:t>
          </a:r>
          <a:r>
            <a:rPr lang="en-US" dirty="0" err="1" smtClean="0"/>
            <a:t>hợp</a:t>
          </a:r>
          <a:r>
            <a:rPr lang="en-US" dirty="0" smtClean="0"/>
            <a:t> </a:t>
          </a:r>
          <a:r>
            <a:rPr lang="en-US" dirty="0" err="1" smtClean="0"/>
            <a:t>lý</a:t>
          </a:r>
          <a:endParaRPr lang="en-US" dirty="0"/>
        </a:p>
      </dgm:t>
    </dgm:pt>
    <dgm:pt modelId="{42DF4A0C-94B5-4712-91DD-CCDB8C904A95}" type="parTrans" cxnId="{90CF28A4-9E25-4C66-B785-C93DDC0E802F}">
      <dgm:prSet/>
      <dgm:spPr/>
      <dgm:t>
        <a:bodyPr/>
        <a:lstStyle/>
        <a:p>
          <a:endParaRPr lang="en-US"/>
        </a:p>
      </dgm:t>
    </dgm:pt>
    <dgm:pt modelId="{5931C32E-6695-4F73-A35A-4E10EB146F79}" type="sibTrans" cxnId="{90CF28A4-9E25-4C66-B785-C93DDC0E802F}">
      <dgm:prSet/>
      <dgm:spPr/>
      <dgm:t>
        <a:bodyPr/>
        <a:lstStyle/>
        <a:p>
          <a:endParaRPr lang="en-US"/>
        </a:p>
      </dgm:t>
    </dgm:pt>
    <dgm:pt modelId="{B4B34C56-8F35-4209-A32B-FCD0317BD850}" type="pres">
      <dgm:prSet presAssocID="{ACC96CE4-207B-43E1-9FD5-19418BEDE07E}" presName="Name0" presStyleCnt="0">
        <dgm:presLayoutVars>
          <dgm:dir/>
          <dgm:resizeHandles val="exact"/>
        </dgm:presLayoutVars>
      </dgm:prSet>
      <dgm:spPr/>
      <dgm:t>
        <a:bodyPr/>
        <a:lstStyle/>
        <a:p>
          <a:endParaRPr lang="en-US"/>
        </a:p>
      </dgm:t>
    </dgm:pt>
    <dgm:pt modelId="{94634818-81DF-4278-88B3-F654C54E3305}" type="pres">
      <dgm:prSet presAssocID="{25E45541-4916-48CA-86A4-78B44D86F922}" presName="node" presStyleLbl="node1" presStyleIdx="0" presStyleCnt="3">
        <dgm:presLayoutVars>
          <dgm:bulletEnabled val="1"/>
        </dgm:presLayoutVars>
      </dgm:prSet>
      <dgm:spPr/>
      <dgm:t>
        <a:bodyPr/>
        <a:lstStyle/>
        <a:p>
          <a:endParaRPr lang="en-US"/>
        </a:p>
      </dgm:t>
    </dgm:pt>
    <dgm:pt modelId="{1EB2BD5C-5CF9-41AA-938E-B527C6076C36}" type="pres">
      <dgm:prSet presAssocID="{638EB88C-09CD-48F0-A33D-7113DDA46374}" presName="sibTrans" presStyleCnt="0"/>
      <dgm:spPr/>
    </dgm:pt>
    <dgm:pt modelId="{C74E3A05-6A80-4964-BA8C-1E4C0F5A6552}" type="pres">
      <dgm:prSet presAssocID="{647F1506-C436-46C6-8221-41ED82FD104A}" presName="node" presStyleLbl="node1" presStyleIdx="1" presStyleCnt="3">
        <dgm:presLayoutVars>
          <dgm:bulletEnabled val="1"/>
        </dgm:presLayoutVars>
      </dgm:prSet>
      <dgm:spPr/>
      <dgm:t>
        <a:bodyPr/>
        <a:lstStyle/>
        <a:p>
          <a:endParaRPr lang="en-US"/>
        </a:p>
      </dgm:t>
    </dgm:pt>
    <dgm:pt modelId="{C1BCE70E-8B65-4560-863A-CB775503F5A0}" type="pres">
      <dgm:prSet presAssocID="{AB5E160B-BF5D-4285-AAF6-C159DC61BE8E}" presName="sibTrans" presStyleCnt="0"/>
      <dgm:spPr/>
    </dgm:pt>
    <dgm:pt modelId="{0DCF8B63-F93A-419F-9952-CA5CE03D0B4F}" type="pres">
      <dgm:prSet presAssocID="{1A258D10-59B5-4788-A2CC-5C7F97AEDE9D}" presName="node" presStyleLbl="node1" presStyleIdx="2" presStyleCnt="3">
        <dgm:presLayoutVars>
          <dgm:bulletEnabled val="1"/>
        </dgm:presLayoutVars>
      </dgm:prSet>
      <dgm:spPr/>
      <dgm:t>
        <a:bodyPr/>
        <a:lstStyle/>
        <a:p>
          <a:endParaRPr lang="en-US"/>
        </a:p>
      </dgm:t>
    </dgm:pt>
  </dgm:ptLst>
  <dgm:cxnLst>
    <dgm:cxn modelId="{75968808-F422-47C3-AD55-14DAD5EF614D}" type="presOf" srcId="{E1F52486-B92F-4AED-B9D3-81F2C8A5659E}" destId="{94634818-81DF-4278-88B3-F654C54E3305}" srcOrd="0" destOrd="1" presId="urn:microsoft.com/office/officeart/2005/8/layout/hList6"/>
    <dgm:cxn modelId="{64AD49DA-9D0F-4634-864C-6D8859DDC48A}" type="presOf" srcId="{18286DCE-DEA9-41E9-A0B8-549729A730B9}" destId="{0DCF8B63-F93A-419F-9952-CA5CE03D0B4F}" srcOrd="0" destOrd="2" presId="urn:microsoft.com/office/officeart/2005/8/layout/hList6"/>
    <dgm:cxn modelId="{84AB1F0D-BF24-4197-9AD2-147F30A61FCD}" srcId="{25E45541-4916-48CA-86A4-78B44D86F922}" destId="{E1F52486-B92F-4AED-B9D3-81F2C8A5659E}" srcOrd="0" destOrd="0" parTransId="{FEEE52C1-A899-4EBC-AB33-A246FCB82005}" sibTransId="{2C1FAD69-84BD-433D-92CB-2D1DE265EB6A}"/>
    <dgm:cxn modelId="{468FB9C6-F525-4889-AFEE-69403CF9EC05}" type="presOf" srcId="{5AC6679B-B8DD-42D9-8E57-08E0B956146C}" destId="{94634818-81DF-4278-88B3-F654C54E3305}" srcOrd="0" destOrd="2" presId="urn:microsoft.com/office/officeart/2005/8/layout/hList6"/>
    <dgm:cxn modelId="{A0214D71-F123-41E1-BF94-03C1999D1CE4}" type="presOf" srcId="{010D09B5-4102-499E-A5AD-15E79F9B7257}" destId="{C74E3A05-6A80-4964-BA8C-1E4C0F5A6552}" srcOrd="0" destOrd="1" presId="urn:microsoft.com/office/officeart/2005/8/layout/hList6"/>
    <dgm:cxn modelId="{28DCDDC7-5762-42B8-B0CE-53E40B641AAF}" type="presOf" srcId="{CEC62B56-EA51-4803-90FE-DFB5735EF044}" destId="{0DCF8B63-F93A-419F-9952-CA5CE03D0B4F}" srcOrd="0" destOrd="1" presId="urn:microsoft.com/office/officeart/2005/8/layout/hList6"/>
    <dgm:cxn modelId="{81CC9D1E-AB17-4140-9415-810600E0D2AA}" srcId="{25E45541-4916-48CA-86A4-78B44D86F922}" destId="{5AC6679B-B8DD-42D9-8E57-08E0B956146C}" srcOrd="1" destOrd="0" parTransId="{0D9B90ED-079B-4FC4-8B3E-E525A5B00063}" sibTransId="{C97C0B13-859C-4AD0-9695-49636BA75FF9}"/>
    <dgm:cxn modelId="{154336EF-C00E-4779-BF6C-F669F6E56A91}" srcId="{ACC96CE4-207B-43E1-9FD5-19418BEDE07E}" destId="{1A258D10-59B5-4788-A2CC-5C7F97AEDE9D}" srcOrd="2" destOrd="0" parTransId="{4A066894-7920-4BDF-8A8C-F7BE54A3676A}" sibTransId="{1E823822-5F3C-48F3-807F-95014A3323F7}"/>
    <dgm:cxn modelId="{90CF28A4-9E25-4C66-B785-C93DDC0E802F}" srcId="{1A258D10-59B5-4788-A2CC-5C7F97AEDE9D}" destId="{18286DCE-DEA9-41E9-A0B8-549729A730B9}" srcOrd="1" destOrd="0" parTransId="{42DF4A0C-94B5-4712-91DD-CCDB8C904A95}" sibTransId="{5931C32E-6695-4F73-A35A-4E10EB146F79}"/>
    <dgm:cxn modelId="{BE5B4E53-0A42-4A30-B599-7BCDB68663A7}" type="presOf" srcId="{647F1506-C436-46C6-8221-41ED82FD104A}" destId="{C74E3A05-6A80-4964-BA8C-1E4C0F5A6552}" srcOrd="0" destOrd="0" presId="urn:microsoft.com/office/officeart/2005/8/layout/hList6"/>
    <dgm:cxn modelId="{9A02DF62-5E4A-4FAF-B327-AC2898868BE5}" type="presOf" srcId="{1A258D10-59B5-4788-A2CC-5C7F97AEDE9D}" destId="{0DCF8B63-F93A-419F-9952-CA5CE03D0B4F}" srcOrd="0" destOrd="0" presId="urn:microsoft.com/office/officeart/2005/8/layout/hList6"/>
    <dgm:cxn modelId="{2645DA8C-A10B-408F-9F56-C142D6110E5B}" srcId="{647F1506-C436-46C6-8221-41ED82FD104A}" destId="{010D09B5-4102-499E-A5AD-15E79F9B7257}" srcOrd="0" destOrd="0" parTransId="{126A7630-8784-479B-9E18-FD4462275168}" sibTransId="{0B3C39F1-86BD-4FE9-83FE-4E8431268AB7}"/>
    <dgm:cxn modelId="{3EE69217-F00D-4D05-92ED-1B7498444C9A}" srcId="{647F1506-C436-46C6-8221-41ED82FD104A}" destId="{F6170DF7-ABB5-4BDB-BCD2-E4404993DC42}" srcOrd="1" destOrd="0" parTransId="{142E4FD5-9A4F-47BA-8A5F-27C4FB2816A4}" sibTransId="{85848B64-049C-4313-9541-BB96238586BB}"/>
    <dgm:cxn modelId="{0939EE2D-CEC1-47F0-9830-B2BFB390B77F}" type="presOf" srcId="{ACC96CE4-207B-43E1-9FD5-19418BEDE07E}" destId="{B4B34C56-8F35-4209-A32B-FCD0317BD850}" srcOrd="0" destOrd="0" presId="urn:microsoft.com/office/officeart/2005/8/layout/hList6"/>
    <dgm:cxn modelId="{8CC9D82D-2051-4F2F-B4DB-E489C2C87413}" srcId="{ACC96CE4-207B-43E1-9FD5-19418BEDE07E}" destId="{25E45541-4916-48CA-86A4-78B44D86F922}" srcOrd="0" destOrd="0" parTransId="{5F172306-26EB-4FA1-9BF3-07AFCA09EEC9}" sibTransId="{638EB88C-09CD-48F0-A33D-7113DDA46374}"/>
    <dgm:cxn modelId="{317E1789-E30D-4E11-87D3-1E799D789DC1}" type="presOf" srcId="{25E45541-4916-48CA-86A4-78B44D86F922}" destId="{94634818-81DF-4278-88B3-F654C54E3305}" srcOrd="0" destOrd="0" presId="urn:microsoft.com/office/officeart/2005/8/layout/hList6"/>
    <dgm:cxn modelId="{5747C99F-79FB-4416-94E7-9D48A06626C8}" type="presOf" srcId="{F6170DF7-ABB5-4BDB-BCD2-E4404993DC42}" destId="{C74E3A05-6A80-4964-BA8C-1E4C0F5A6552}" srcOrd="0" destOrd="2" presId="urn:microsoft.com/office/officeart/2005/8/layout/hList6"/>
    <dgm:cxn modelId="{BD90668F-1E24-4ED6-971A-E0EDDA40535F}" srcId="{1A258D10-59B5-4788-A2CC-5C7F97AEDE9D}" destId="{CEC62B56-EA51-4803-90FE-DFB5735EF044}" srcOrd="0" destOrd="0" parTransId="{B966A2E5-FB32-4E50-8117-6783E1755DB3}" sibTransId="{9C3B27D8-5F18-42EA-88F0-8B1F00091276}"/>
    <dgm:cxn modelId="{15CA4EF1-6155-4C8E-85D8-F9C788F8D7E9}" srcId="{ACC96CE4-207B-43E1-9FD5-19418BEDE07E}" destId="{647F1506-C436-46C6-8221-41ED82FD104A}" srcOrd="1" destOrd="0" parTransId="{0E41B326-FC49-4DD7-89EE-82878424700B}" sibTransId="{AB5E160B-BF5D-4285-AAF6-C159DC61BE8E}"/>
    <dgm:cxn modelId="{38E425B2-FEFB-41E3-B51C-804B4EE1E743}" type="presParOf" srcId="{B4B34C56-8F35-4209-A32B-FCD0317BD850}" destId="{94634818-81DF-4278-88B3-F654C54E3305}" srcOrd="0" destOrd="0" presId="urn:microsoft.com/office/officeart/2005/8/layout/hList6"/>
    <dgm:cxn modelId="{0DD47339-62D4-4348-88E0-EF087108DF00}" type="presParOf" srcId="{B4B34C56-8F35-4209-A32B-FCD0317BD850}" destId="{1EB2BD5C-5CF9-41AA-938E-B527C6076C36}" srcOrd="1" destOrd="0" presId="urn:microsoft.com/office/officeart/2005/8/layout/hList6"/>
    <dgm:cxn modelId="{53A460A8-123E-4413-85A2-6D2CCAE4EA5E}" type="presParOf" srcId="{B4B34C56-8F35-4209-A32B-FCD0317BD850}" destId="{C74E3A05-6A80-4964-BA8C-1E4C0F5A6552}" srcOrd="2" destOrd="0" presId="urn:microsoft.com/office/officeart/2005/8/layout/hList6"/>
    <dgm:cxn modelId="{387A8A36-3C84-48A9-B8B6-A23E574546EE}" type="presParOf" srcId="{B4B34C56-8F35-4209-A32B-FCD0317BD850}" destId="{C1BCE70E-8B65-4560-863A-CB775503F5A0}" srcOrd="3" destOrd="0" presId="urn:microsoft.com/office/officeart/2005/8/layout/hList6"/>
    <dgm:cxn modelId="{33C9C80D-A459-46BB-BB03-E48826FC2D4C}" type="presParOf" srcId="{B4B34C56-8F35-4209-A32B-FCD0317BD850}" destId="{0DCF8B63-F93A-419F-9952-CA5CE03D0B4F}" srcOrd="4" destOrd="0" presId="urn:microsoft.com/office/officeart/2005/8/layout/hList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8"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Tiểu</a:t>
          </a:r>
          <a:r>
            <a:rPr lang="en-US" dirty="0" smtClean="0"/>
            <a:t> </a:t>
          </a:r>
          <a:r>
            <a:rPr lang="en-US" dirty="0" err="1" smtClean="0"/>
            <a:t>học</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err="1" smtClean="0"/>
            <a:t>Lực</a:t>
          </a:r>
          <a:r>
            <a:rPr lang="en-US" dirty="0" smtClean="0"/>
            <a:t> </a:t>
          </a:r>
          <a:r>
            <a:rPr lang="en-US" dirty="0" err="1" smtClean="0"/>
            <a:t>đẩy</a:t>
          </a:r>
          <a:r>
            <a:rPr lang="en-US" dirty="0" smtClean="0"/>
            <a:t> </a:t>
          </a:r>
          <a:r>
            <a:rPr lang="en-US" dirty="0" err="1" smtClean="0"/>
            <a:t>Acsimet</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smtClean="0"/>
            <a:t>THCS</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Cảm</a:t>
          </a:r>
          <a:r>
            <a:rPr lang="en-US" dirty="0" smtClean="0"/>
            <a:t> </a:t>
          </a:r>
          <a:r>
            <a:rPr lang="en-US" dirty="0" err="1" smtClean="0"/>
            <a:t>ứng</a:t>
          </a:r>
          <a:r>
            <a:rPr lang="en-US" dirty="0" smtClean="0"/>
            <a:t> </a:t>
          </a:r>
          <a:r>
            <a:rPr lang="en-US" dirty="0" err="1" smtClean="0"/>
            <a:t>điện</a:t>
          </a:r>
          <a:r>
            <a:rPr lang="en-US" dirty="0" smtClean="0"/>
            <a:t> </a:t>
          </a:r>
          <a:r>
            <a:rPr lang="en-US" dirty="0" err="1" smtClean="0"/>
            <a:t>từ</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smtClean="0"/>
            <a:t>THPT</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Gương</a:t>
          </a:r>
          <a:r>
            <a:rPr lang="en-US" dirty="0" smtClean="0"/>
            <a:t> </a:t>
          </a:r>
          <a:r>
            <a:rPr lang="en-US" dirty="0" err="1" smtClean="0"/>
            <a:t>cầu</a:t>
          </a:r>
          <a:r>
            <a:rPr lang="en-US" dirty="0" smtClean="0"/>
            <a:t> </a:t>
          </a:r>
          <a:r>
            <a:rPr lang="en-US" dirty="0" err="1" smtClean="0"/>
            <a:t>lồi</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13798"/>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76B798F6-1073-4DB0-B633-A632126AC4D8}" type="presOf" srcId="{3E77524A-C1FE-4EA6-9D57-ADFAF0BE0A3B}" destId="{302E720D-8443-4DCA-B2D3-C43CF726AF81}" srcOrd="1" destOrd="0" presId="urn:microsoft.com/office/officeart/2005/8/layout/hProcess7#8"/>
    <dgm:cxn modelId="{482320AE-3725-4F51-9EB2-7D855557C514}" type="presOf" srcId="{53242A06-365D-4758-AB87-63E03A299803}" destId="{C4348B43-3A40-43F9-A6B0-0152C023D8AB}" srcOrd="0" destOrd="0" presId="urn:microsoft.com/office/officeart/2005/8/layout/hProcess7#8"/>
    <dgm:cxn modelId="{8B0A4081-5647-4E75-8846-F443B6F00DCF}" srcId="{A857419C-57C5-4385-A1D9-CC7D2DFDD2C9}" destId="{7942B59E-3C60-48C4-93D3-D0A4E66BC478}" srcOrd="2" destOrd="0" parTransId="{B76DB453-1D41-465E-AD81-67189F652388}" sibTransId="{FB10DC74-E0CC-4A98-84C8-E261EE5DD67A}"/>
    <dgm:cxn modelId="{4DDD2820-2D5D-4546-9049-F05D07DA764D}" srcId="{3E77524A-C1FE-4EA6-9D57-ADFAF0BE0A3B}" destId="{605AAFBF-4BFF-4F53-907B-48BA44972617}" srcOrd="0" destOrd="0" parTransId="{DE89A5B4-EEC4-4B31-94E5-98BCFEB9D388}" sibTransId="{CE8DF627-B2C5-43EE-95A4-C7D166EF8D11}"/>
    <dgm:cxn modelId="{4C163AB2-58AA-4F98-A765-8295EF8F4D05}" type="presOf" srcId="{A857419C-57C5-4385-A1D9-CC7D2DFDD2C9}" destId="{DE592CDF-0ECC-4515-931A-A006D51068E1}" srcOrd="0" destOrd="0" presId="urn:microsoft.com/office/officeart/2005/8/layout/hProcess7#8"/>
    <dgm:cxn modelId="{730F7B7A-8F6B-4DC2-8D8E-02FD7B7C0701}" srcId="{7942B59E-3C60-48C4-93D3-D0A4E66BC478}" destId="{C5641B48-DE8C-43DC-BE3D-AD26B6822D57}" srcOrd="0" destOrd="0" parTransId="{52269FC7-EFE4-49F6-95DA-49D31C40D108}" sibTransId="{255F1367-8773-4324-A829-5AECA3F5B05F}"/>
    <dgm:cxn modelId="{7182115E-9711-4291-9006-DBD9B8744CB6}" type="presOf" srcId="{53242A06-365D-4758-AB87-63E03A299803}" destId="{9E059D37-1965-4A2E-8343-640CCFB6A2AF}" srcOrd="1" destOrd="0" presId="urn:microsoft.com/office/officeart/2005/8/layout/hProcess7#8"/>
    <dgm:cxn modelId="{7B16B9A8-F97F-42CF-8D70-85F8343592B6}" type="presOf" srcId="{C5641B48-DE8C-43DC-BE3D-AD26B6822D57}" destId="{7764333F-32D3-47C4-B02C-795858445DD9}" srcOrd="0" destOrd="0" presId="urn:microsoft.com/office/officeart/2005/8/layout/hProcess7#8"/>
    <dgm:cxn modelId="{2576C341-CEC7-4F8E-A5F6-16CA137A77FF}" type="presOf" srcId="{7942B59E-3C60-48C4-93D3-D0A4E66BC478}" destId="{BD99638D-DFBF-4BD4-9A41-BDB3A34B505D}" srcOrd="1" destOrd="0" presId="urn:microsoft.com/office/officeart/2005/8/layout/hProcess7#8"/>
    <dgm:cxn modelId="{34B2A767-86FB-451F-B801-AA833A33BECC}" srcId="{A857419C-57C5-4385-A1D9-CC7D2DFDD2C9}" destId="{3E77524A-C1FE-4EA6-9D57-ADFAF0BE0A3B}" srcOrd="0" destOrd="0" parTransId="{36139138-9B47-437D-8E08-6E823B91E3B5}" sibTransId="{F5A3FCA7-FDA5-4305-8DF8-239F8A0FC429}"/>
    <dgm:cxn modelId="{EED5B1EA-C43E-401C-AF1E-34BE2289D8B2}" srcId="{A857419C-57C5-4385-A1D9-CC7D2DFDD2C9}" destId="{53242A06-365D-4758-AB87-63E03A299803}" srcOrd="1" destOrd="0" parTransId="{8BB3F353-AEA6-41C1-B09C-2744C91C153E}" sibTransId="{22913CE3-0827-4CB8-AD75-F2CBC54FEC25}"/>
    <dgm:cxn modelId="{81E6D5B6-4152-44B9-B47B-A5FD78E087B8}" type="presOf" srcId="{7942B59E-3C60-48C4-93D3-D0A4E66BC478}" destId="{018D3D17-C1DD-4AD3-9054-1838D73C5EB7}" srcOrd="0" destOrd="0" presId="urn:microsoft.com/office/officeart/2005/8/layout/hProcess7#8"/>
    <dgm:cxn modelId="{0AC83B73-3B10-4A90-BB34-B4510E8C0252}" srcId="{53242A06-365D-4758-AB87-63E03A299803}" destId="{C7C65BFA-ECC9-49AA-AD5D-A98B8772FFAC}" srcOrd="0" destOrd="0" parTransId="{DF4277FC-2BB5-4EB7-A86B-59DD5BB4D2E8}" sibTransId="{97C9693B-FCD2-4E24-8F2C-EC8EBD5FCC0B}"/>
    <dgm:cxn modelId="{2EA38021-9BB3-4F57-86DD-C15E57B0D252}" type="presOf" srcId="{3E77524A-C1FE-4EA6-9D57-ADFAF0BE0A3B}" destId="{3B0D1526-6771-4EDD-BB11-7184ED2760F9}" srcOrd="0" destOrd="0" presId="urn:microsoft.com/office/officeart/2005/8/layout/hProcess7#8"/>
    <dgm:cxn modelId="{D34871AB-1C16-4A55-B814-E0EDF45865BA}" type="presOf" srcId="{C7C65BFA-ECC9-49AA-AD5D-A98B8772FFAC}" destId="{07E3F9F9-7357-4C1E-8E4B-A07566115956}" srcOrd="0" destOrd="0" presId="urn:microsoft.com/office/officeart/2005/8/layout/hProcess7#8"/>
    <dgm:cxn modelId="{C5A9BDAC-B675-411B-B5F4-5AC07789506E}" type="presOf" srcId="{605AAFBF-4BFF-4F53-907B-48BA44972617}" destId="{0F8A0B5C-84A3-420D-9C48-1DBF8B4B5BD6}" srcOrd="0" destOrd="0" presId="urn:microsoft.com/office/officeart/2005/8/layout/hProcess7#8"/>
    <dgm:cxn modelId="{33894DB4-410E-4F85-B9AD-F13962CFDE3D}" type="presParOf" srcId="{DE592CDF-0ECC-4515-931A-A006D51068E1}" destId="{FD48B751-7FA5-49CE-9F7D-8B7920823495}" srcOrd="0" destOrd="0" presId="urn:microsoft.com/office/officeart/2005/8/layout/hProcess7#8"/>
    <dgm:cxn modelId="{3F7AEA94-1A59-45A1-AA69-DF76C9E52DC1}" type="presParOf" srcId="{FD48B751-7FA5-49CE-9F7D-8B7920823495}" destId="{3B0D1526-6771-4EDD-BB11-7184ED2760F9}" srcOrd="0" destOrd="0" presId="urn:microsoft.com/office/officeart/2005/8/layout/hProcess7#8"/>
    <dgm:cxn modelId="{5B15C89F-BF25-4203-AC77-0C18373B04B0}" type="presParOf" srcId="{FD48B751-7FA5-49CE-9F7D-8B7920823495}" destId="{302E720D-8443-4DCA-B2D3-C43CF726AF81}" srcOrd="1" destOrd="0" presId="urn:microsoft.com/office/officeart/2005/8/layout/hProcess7#8"/>
    <dgm:cxn modelId="{06F37BF5-BD1D-4602-97B4-06FBF6CEE33F}" type="presParOf" srcId="{FD48B751-7FA5-49CE-9F7D-8B7920823495}" destId="{0F8A0B5C-84A3-420D-9C48-1DBF8B4B5BD6}" srcOrd="2" destOrd="0" presId="urn:microsoft.com/office/officeart/2005/8/layout/hProcess7#8"/>
    <dgm:cxn modelId="{468F489A-B049-4412-92BE-0F0DAAF7DCEF}" type="presParOf" srcId="{DE592CDF-0ECC-4515-931A-A006D51068E1}" destId="{6C4A80A2-8C9E-4CD0-9816-9B4B6ECE8CB9}" srcOrd="1" destOrd="0" presId="urn:microsoft.com/office/officeart/2005/8/layout/hProcess7#8"/>
    <dgm:cxn modelId="{FA4AD627-E288-469C-B1DF-C26512DCEE93}" type="presParOf" srcId="{DE592CDF-0ECC-4515-931A-A006D51068E1}" destId="{50F57ECA-4405-44FB-AFE0-E363045F7CC1}" srcOrd="2" destOrd="0" presId="urn:microsoft.com/office/officeart/2005/8/layout/hProcess7#8"/>
    <dgm:cxn modelId="{72A008CA-F6DB-4BDF-BDB5-8B7FFAB09F12}" type="presParOf" srcId="{50F57ECA-4405-44FB-AFE0-E363045F7CC1}" destId="{12853AA3-CC48-4993-9A68-53EF58DE06F0}" srcOrd="0" destOrd="0" presId="urn:microsoft.com/office/officeart/2005/8/layout/hProcess7#8"/>
    <dgm:cxn modelId="{8474C758-8B65-4BAD-BB36-6CB1611480E3}" type="presParOf" srcId="{50F57ECA-4405-44FB-AFE0-E363045F7CC1}" destId="{31B7F066-A86E-41AF-A10F-2C3A016C5143}" srcOrd="1" destOrd="0" presId="urn:microsoft.com/office/officeart/2005/8/layout/hProcess7#8"/>
    <dgm:cxn modelId="{E0FC4363-45CA-410E-85F8-42450206739B}" type="presParOf" srcId="{50F57ECA-4405-44FB-AFE0-E363045F7CC1}" destId="{F6036A35-0B51-43B1-A078-5670CAA124A8}" srcOrd="2" destOrd="0" presId="urn:microsoft.com/office/officeart/2005/8/layout/hProcess7#8"/>
    <dgm:cxn modelId="{72657FF1-73E7-4003-B4C8-DBD236991B0E}" type="presParOf" srcId="{DE592CDF-0ECC-4515-931A-A006D51068E1}" destId="{15DC54E1-7EE2-4C5B-979D-E00FF053636A}" srcOrd="3" destOrd="0" presId="urn:microsoft.com/office/officeart/2005/8/layout/hProcess7#8"/>
    <dgm:cxn modelId="{D5D9E4F6-A1CC-44FB-B428-ED721E9ED52F}" type="presParOf" srcId="{DE592CDF-0ECC-4515-931A-A006D51068E1}" destId="{5C60BEDF-0355-49DF-B9B3-31E46963E221}" srcOrd="4" destOrd="0" presId="urn:microsoft.com/office/officeart/2005/8/layout/hProcess7#8"/>
    <dgm:cxn modelId="{228DBF7A-1DEB-497A-B323-6A7D18170EA7}" type="presParOf" srcId="{5C60BEDF-0355-49DF-B9B3-31E46963E221}" destId="{C4348B43-3A40-43F9-A6B0-0152C023D8AB}" srcOrd="0" destOrd="0" presId="urn:microsoft.com/office/officeart/2005/8/layout/hProcess7#8"/>
    <dgm:cxn modelId="{D798787F-8D1D-4924-8E49-0244B81D48B4}" type="presParOf" srcId="{5C60BEDF-0355-49DF-B9B3-31E46963E221}" destId="{9E059D37-1965-4A2E-8343-640CCFB6A2AF}" srcOrd="1" destOrd="0" presId="urn:microsoft.com/office/officeart/2005/8/layout/hProcess7#8"/>
    <dgm:cxn modelId="{A214E7C6-DBC6-4062-AD04-BFE9A24AB489}" type="presParOf" srcId="{5C60BEDF-0355-49DF-B9B3-31E46963E221}" destId="{07E3F9F9-7357-4C1E-8E4B-A07566115956}" srcOrd="2" destOrd="0" presId="urn:microsoft.com/office/officeart/2005/8/layout/hProcess7#8"/>
    <dgm:cxn modelId="{24ABFAE7-0E28-4DB3-A17C-016C71FE9F0A}" type="presParOf" srcId="{DE592CDF-0ECC-4515-931A-A006D51068E1}" destId="{9EBEC4A0-3B1F-4508-B122-A61DCBC25624}" srcOrd="5" destOrd="0" presId="urn:microsoft.com/office/officeart/2005/8/layout/hProcess7#8"/>
    <dgm:cxn modelId="{55162D8B-EE35-4A59-9554-CBE6E882E09C}" type="presParOf" srcId="{DE592CDF-0ECC-4515-931A-A006D51068E1}" destId="{0894D669-E405-4BCD-A799-213D8FCB5AB2}" srcOrd="6" destOrd="0" presId="urn:microsoft.com/office/officeart/2005/8/layout/hProcess7#8"/>
    <dgm:cxn modelId="{DC55B764-F567-47DE-95DC-6A1869ED9971}" type="presParOf" srcId="{0894D669-E405-4BCD-A799-213D8FCB5AB2}" destId="{86F76D48-7CAF-46D8-ADC9-0467CF51EF72}" srcOrd="0" destOrd="0" presId="urn:microsoft.com/office/officeart/2005/8/layout/hProcess7#8"/>
    <dgm:cxn modelId="{4624D6A9-CEE5-4548-BCC3-70F3838FDA9E}" type="presParOf" srcId="{0894D669-E405-4BCD-A799-213D8FCB5AB2}" destId="{44960593-BA09-4CBD-B6BD-66FB65075BC7}" srcOrd="1" destOrd="0" presId="urn:microsoft.com/office/officeart/2005/8/layout/hProcess7#8"/>
    <dgm:cxn modelId="{57AE26A6-2BEC-4F1E-8A1F-7CF9698487EF}" type="presParOf" srcId="{0894D669-E405-4BCD-A799-213D8FCB5AB2}" destId="{59FD3C48-CF0B-4558-A19B-178F195743F2}" srcOrd="2" destOrd="0" presId="urn:microsoft.com/office/officeart/2005/8/layout/hProcess7#8"/>
    <dgm:cxn modelId="{1B03EA5D-8B96-4651-BA11-BB62EA81343B}" type="presParOf" srcId="{DE592CDF-0ECC-4515-931A-A006D51068E1}" destId="{F518D254-08C3-409F-BEAA-7EC536E39AF9}" srcOrd="7" destOrd="0" presId="urn:microsoft.com/office/officeart/2005/8/layout/hProcess7#8"/>
    <dgm:cxn modelId="{D39225D0-C044-48EA-B3D2-D409E3EF1356}" type="presParOf" srcId="{DE592CDF-0ECC-4515-931A-A006D51068E1}" destId="{C174DBBD-3A2B-4435-9787-DF2A3944395E}" srcOrd="8" destOrd="0" presId="urn:microsoft.com/office/officeart/2005/8/layout/hProcess7#8"/>
    <dgm:cxn modelId="{AA47DF6E-3A7D-4F02-920C-37A014BAD13C}" type="presParOf" srcId="{C174DBBD-3A2B-4435-9787-DF2A3944395E}" destId="{018D3D17-C1DD-4AD3-9054-1838D73C5EB7}" srcOrd="0" destOrd="0" presId="urn:microsoft.com/office/officeart/2005/8/layout/hProcess7#8"/>
    <dgm:cxn modelId="{F898394E-D0FF-441B-9BB5-0121E404DDDE}" type="presParOf" srcId="{C174DBBD-3A2B-4435-9787-DF2A3944395E}" destId="{BD99638D-DFBF-4BD4-9A41-BDB3A34B505D}" srcOrd="1" destOrd="0" presId="urn:microsoft.com/office/officeart/2005/8/layout/hProcess7#8"/>
    <dgm:cxn modelId="{07DD8AC8-9603-40F3-A914-9DB8D0F65525}" type="presParOf" srcId="{C174DBBD-3A2B-4435-9787-DF2A3944395E}" destId="{7764333F-32D3-47C4-B02C-795858445DD9}" srcOrd="2" destOrd="0" presId="urn:microsoft.com/office/officeart/2005/8/layout/hProcess7#8"/>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9"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tuần</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err="1" smtClean="0"/>
            <a:t>Đề</a:t>
          </a:r>
          <a:r>
            <a:rPr lang="en-US" dirty="0" smtClean="0"/>
            <a:t> </a:t>
          </a:r>
          <a:r>
            <a:rPr lang="en-US" dirty="0" err="1" smtClean="0"/>
            <a:t>thi</a:t>
          </a:r>
          <a:r>
            <a:rPr lang="en-US" dirty="0" smtClean="0"/>
            <a:t> </a:t>
          </a:r>
          <a:r>
            <a:rPr lang="en-US" dirty="0" err="1" smtClean="0"/>
            <a:t>Lý</a:t>
          </a:r>
          <a:r>
            <a:rPr lang="en-US" dirty="0" smtClean="0"/>
            <a:t> </a:t>
          </a:r>
          <a:r>
            <a:rPr lang="en-US" dirty="0" err="1" smtClean="0"/>
            <a:t>học</a:t>
          </a:r>
          <a:r>
            <a:rPr lang="en-US" dirty="0" smtClean="0"/>
            <a:t> </a:t>
          </a:r>
          <a:r>
            <a:rPr lang="en-US" dirty="0" err="1" smtClean="0"/>
            <a:t>kỳ</a:t>
          </a:r>
          <a:r>
            <a:rPr lang="en-US" dirty="0" smtClean="0"/>
            <a:t> 1	</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tháng</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Bồi</a:t>
          </a:r>
          <a:r>
            <a:rPr lang="en-US" dirty="0" smtClean="0"/>
            <a:t> </a:t>
          </a:r>
          <a:r>
            <a:rPr lang="en-US" dirty="0" err="1" smtClean="0"/>
            <a:t>dưỡng</a:t>
          </a:r>
          <a:r>
            <a:rPr lang="en-US" dirty="0" smtClean="0"/>
            <a:t> HSG </a:t>
          </a:r>
          <a:r>
            <a:rPr lang="en-US" dirty="0" err="1" smtClean="0"/>
            <a:t>Lý</a:t>
          </a:r>
          <a:r>
            <a:rPr lang="en-US" dirty="0" smtClean="0"/>
            <a:t> 12</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năm</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Kiểm</a:t>
          </a:r>
          <a:r>
            <a:rPr lang="en-US" dirty="0" smtClean="0"/>
            <a:t> </a:t>
          </a:r>
          <a:r>
            <a:rPr lang="en-US" dirty="0" err="1" smtClean="0"/>
            <a:t>tra</a:t>
          </a:r>
          <a:r>
            <a:rPr lang="en-US" dirty="0" smtClean="0"/>
            <a:t> 1 </a:t>
          </a:r>
          <a:r>
            <a:rPr lang="en-US" dirty="0" err="1" smtClean="0"/>
            <a:t>tiết</a:t>
          </a:r>
          <a:r>
            <a:rPr lang="en-US" dirty="0" smtClean="0"/>
            <a:t> </a:t>
          </a:r>
          <a:r>
            <a:rPr lang="en-US" dirty="0" err="1" smtClean="0"/>
            <a:t>Lý</a:t>
          </a:r>
          <a:r>
            <a:rPr lang="en-US" dirty="0" smtClean="0"/>
            <a:t> 12</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21757" custLinFactNeighborY="18182"/>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90124B9B-3FD5-4222-98F2-5FB08A6E04EE}" type="presOf" srcId="{53242A06-365D-4758-AB87-63E03A299803}" destId="{9E059D37-1965-4A2E-8343-640CCFB6A2AF}" srcOrd="1" destOrd="0" presId="urn:microsoft.com/office/officeart/2005/8/layout/hProcess7#9"/>
    <dgm:cxn modelId="{766C1783-0D6F-4136-9850-8896F62D2CE8}" type="presOf" srcId="{3E77524A-C1FE-4EA6-9D57-ADFAF0BE0A3B}" destId="{302E720D-8443-4DCA-B2D3-C43CF726AF81}" srcOrd="1" destOrd="0" presId="urn:microsoft.com/office/officeart/2005/8/layout/hProcess7#9"/>
    <dgm:cxn modelId="{8B0A4081-5647-4E75-8846-F443B6F00DCF}" srcId="{A857419C-57C5-4385-A1D9-CC7D2DFDD2C9}" destId="{7942B59E-3C60-48C4-93D3-D0A4E66BC478}" srcOrd="2" destOrd="0" parTransId="{B76DB453-1D41-465E-AD81-67189F652388}" sibTransId="{FB10DC74-E0CC-4A98-84C8-E261EE5DD67A}"/>
    <dgm:cxn modelId="{730F7B7A-8F6B-4DC2-8D8E-02FD7B7C0701}" srcId="{7942B59E-3C60-48C4-93D3-D0A4E66BC478}" destId="{C5641B48-DE8C-43DC-BE3D-AD26B6822D57}" srcOrd="0" destOrd="0" parTransId="{52269FC7-EFE4-49F6-95DA-49D31C40D108}" sibTransId="{255F1367-8773-4324-A829-5AECA3F5B05F}"/>
    <dgm:cxn modelId="{4DDD2820-2D5D-4546-9049-F05D07DA764D}" srcId="{3E77524A-C1FE-4EA6-9D57-ADFAF0BE0A3B}" destId="{605AAFBF-4BFF-4F53-907B-48BA44972617}" srcOrd="0" destOrd="0" parTransId="{DE89A5B4-EEC4-4B31-94E5-98BCFEB9D388}" sibTransId="{CE8DF627-B2C5-43EE-95A4-C7D166EF8D11}"/>
    <dgm:cxn modelId="{34B2A767-86FB-451F-B801-AA833A33BECC}" srcId="{A857419C-57C5-4385-A1D9-CC7D2DFDD2C9}" destId="{3E77524A-C1FE-4EA6-9D57-ADFAF0BE0A3B}" srcOrd="0" destOrd="0" parTransId="{36139138-9B47-437D-8E08-6E823B91E3B5}" sibTransId="{F5A3FCA7-FDA5-4305-8DF8-239F8A0FC429}"/>
    <dgm:cxn modelId="{4A6542AA-DF2A-4DBE-8824-0482A2EE213C}" type="presOf" srcId="{A857419C-57C5-4385-A1D9-CC7D2DFDD2C9}" destId="{DE592CDF-0ECC-4515-931A-A006D51068E1}" srcOrd="0" destOrd="0" presId="urn:microsoft.com/office/officeart/2005/8/layout/hProcess7#9"/>
    <dgm:cxn modelId="{0AC83B73-3B10-4A90-BB34-B4510E8C0252}" srcId="{53242A06-365D-4758-AB87-63E03A299803}" destId="{C7C65BFA-ECC9-49AA-AD5D-A98B8772FFAC}" srcOrd="0" destOrd="0" parTransId="{DF4277FC-2BB5-4EB7-A86B-59DD5BB4D2E8}" sibTransId="{97C9693B-FCD2-4E24-8F2C-EC8EBD5FCC0B}"/>
    <dgm:cxn modelId="{D0D28E95-9620-4D1F-82F5-2C72AC0A0954}" type="presOf" srcId="{C7C65BFA-ECC9-49AA-AD5D-A98B8772FFAC}" destId="{07E3F9F9-7357-4C1E-8E4B-A07566115956}" srcOrd="0" destOrd="0" presId="urn:microsoft.com/office/officeart/2005/8/layout/hProcess7#9"/>
    <dgm:cxn modelId="{EED5B1EA-C43E-401C-AF1E-34BE2289D8B2}" srcId="{A857419C-57C5-4385-A1D9-CC7D2DFDD2C9}" destId="{53242A06-365D-4758-AB87-63E03A299803}" srcOrd="1" destOrd="0" parTransId="{8BB3F353-AEA6-41C1-B09C-2744C91C153E}" sibTransId="{22913CE3-0827-4CB8-AD75-F2CBC54FEC25}"/>
    <dgm:cxn modelId="{F68AC57A-9BE7-4C9E-A396-ADC690282B20}" type="presOf" srcId="{7942B59E-3C60-48C4-93D3-D0A4E66BC478}" destId="{018D3D17-C1DD-4AD3-9054-1838D73C5EB7}" srcOrd="0" destOrd="0" presId="urn:microsoft.com/office/officeart/2005/8/layout/hProcess7#9"/>
    <dgm:cxn modelId="{ADFC4B01-98F5-47EA-9F6C-DF72A4CC792C}" type="presOf" srcId="{7942B59E-3C60-48C4-93D3-D0A4E66BC478}" destId="{BD99638D-DFBF-4BD4-9A41-BDB3A34B505D}" srcOrd="1" destOrd="0" presId="urn:microsoft.com/office/officeart/2005/8/layout/hProcess7#9"/>
    <dgm:cxn modelId="{BDBEE24F-CCDA-42B7-AFF2-2A44E71A913B}" type="presOf" srcId="{53242A06-365D-4758-AB87-63E03A299803}" destId="{C4348B43-3A40-43F9-A6B0-0152C023D8AB}" srcOrd="0" destOrd="0" presId="urn:microsoft.com/office/officeart/2005/8/layout/hProcess7#9"/>
    <dgm:cxn modelId="{956A5E5B-5B4C-42F1-A897-651A3E70805F}" type="presOf" srcId="{605AAFBF-4BFF-4F53-907B-48BA44972617}" destId="{0F8A0B5C-84A3-420D-9C48-1DBF8B4B5BD6}" srcOrd="0" destOrd="0" presId="urn:microsoft.com/office/officeart/2005/8/layout/hProcess7#9"/>
    <dgm:cxn modelId="{7E41C2E4-2D74-4DE9-B1B5-8ACFF00ADA75}" type="presOf" srcId="{3E77524A-C1FE-4EA6-9D57-ADFAF0BE0A3B}" destId="{3B0D1526-6771-4EDD-BB11-7184ED2760F9}" srcOrd="0" destOrd="0" presId="urn:microsoft.com/office/officeart/2005/8/layout/hProcess7#9"/>
    <dgm:cxn modelId="{F10A54F6-0ED6-46A7-9679-0D3AD0074B9C}" type="presOf" srcId="{C5641B48-DE8C-43DC-BE3D-AD26B6822D57}" destId="{7764333F-32D3-47C4-B02C-795858445DD9}" srcOrd="0" destOrd="0" presId="urn:microsoft.com/office/officeart/2005/8/layout/hProcess7#9"/>
    <dgm:cxn modelId="{01BC00EA-3388-44BF-948E-F96D613D523A}" type="presParOf" srcId="{DE592CDF-0ECC-4515-931A-A006D51068E1}" destId="{FD48B751-7FA5-49CE-9F7D-8B7920823495}" srcOrd="0" destOrd="0" presId="urn:microsoft.com/office/officeart/2005/8/layout/hProcess7#9"/>
    <dgm:cxn modelId="{049702EE-A041-48A8-B6B8-1D75EF16631E}" type="presParOf" srcId="{FD48B751-7FA5-49CE-9F7D-8B7920823495}" destId="{3B0D1526-6771-4EDD-BB11-7184ED2760F9}" srcOrd="0" destOrd="0" presId="urn:microsoft.com/office/officeart/2005/8/layout/hProcess7#9"/>
    <dgm:cxn modelId="{21264804-065A-4032-83BE-5F02387EEE78}" type="presParOf" srcId="{FD48B751-7FA5-49CE-9F7D-8B7920823495}" destId="{302E720D-8443-4DCA-B2D3-C43CF726AF81}" srcOrd="1" destOrd="0" presId="urn:microsoft.com/office/officeart/2005/8/layout/hProcess7#9"/>
    <dgm:cxn modelId="{25D2FC24-37AD-4E6B-BDC3-5DDDDFCC9E64}" type="presParOf" srcId="{FD48B751-7FA5-49CE-9F7D-8B7920823495}" destId="{0F8A0B5C-84A3-420D-9C48-1DBF8B4B5BD6}" srcOrd="2" destOrd="0" presId="urn:microsoft.com/office/officeart/2005/8/layout/hProcess7#9"/>
    <dgm:cxn modelId="{B3280D34-9019-457D-9254-4630B97185DF}" type="presParOf" srcId="{DE592CDF-0ECC-4515-931A-A006D51068E1}" destId="{6C4A80A2-8C9E-4CD0-9816-9B4B6ECE8CB9}" srcOrd="1" destOrd="0" presId="urn:microsoft.com/office/officeart/2005/8/layout/hProcess7#9"/>
    <dgm:cxn modelId="{1CCF4ACA-CAC7-47C4-B1A2-09B1E832E272}" type="presParOf" srcId="{DE592CDF-0ECC-4515-931A-A006D51068E1}" destId="{50F57ECA-4405-44FB-AFE0-E363045F7CC1}" srcOrd="2" destOrd="0" presId="urn:microsoft.com/office/officeart/2005/8/layout/hProcess7#9"/>
    <dgm:cxn modelId="{8043DCCE-0E2E-4837-B9A4-FC7A2B2A756E}" type="presParOf" srcId="{50F57ECA-4405-44FB-AFE0-E363045F7CC1}" destId="{12853AA3-CC48-4993-9A68-53EF58DE06F0}" srcOrd="0" destOrd="0" presId="urn:microsoft.com/office/officeart/2005/8/layout/hProcess7#9"/>
    <dgm:cxn modelId="{22E1B9C7-1B1A-4AC8-BE2B-634CE92B4315}" type="presParOf" srcId="{50F57ECA-4405-44FB-AFE0-E363045F7CC1}" destId="{31B7F066-A86E-41AF-A10F-2C3A016C5143}" srcOrd="1" destOrd="0" presId="urn:microsoft.com/office/officeart/2005/8/layout/hProcess7#9"/>
    <dgm:cxn modelId="{D71AAF1E-C4A7-43D2-AF91-7855F5904508}" type="presParOf" srcId="{50F57ECA-4405-44FB-AFE0-E363045F7CC1}" destId="{F6036A35-0B51-43B1-A078-5670CAA124A8}" srcOrd="2" destOrd="0" presId="urn:microsoft.com/office/officeart/2005/8/layout/hProcess7#9"/>
    <dgm:cxn modelId="{523EE350-3F1E-437B-983B-E283E3C4AE82}" type="presParOf" srcId="{DE592CDF-0ECC-4515-931A-A006D51068E1}" destId="{15DC54E1-7EE2-4C5B-979D-E00FF053636A}" srcOrd="3" destOrd="0" presId="urn:microsoft.com/office/officeart/2005/8/layout/hProcess7#9"/>
    <dgm:cxn modelId="{0041CD83-8609-431C-BB04-64C109A357D2}" type="presParOf" srcId="{DE592CDF-0ECC-4515-931A-A006D51068E1}" destId="{5C60BEDF-0355-49DF-B9B3-31E46963E221}" srcOrd="4" destOrd="0" presId="urn:microsoft.com/office/officeart/2005/8/layout/hProcess7#9"/>
    <dgm:cxn modelId="{A740CE06-21C5-4B4F-AD95-23E7EA6BC43D}" type="presParOf" srcId="{5C60BEDF-0355-49DF-B9B3-31E46963E221}" destId="{C4348B43-3A40-43F9-A6B0-0152C023D8AB}" srcOrd="0" destOrd="0" presId="urn:microsoft.com/office/officeart/2005/8/layout/hProcess7#9"/>
    <dgm:cxn modelId="{87CE71FA-E87B-40D6-BEDA-E83843FE6033}" type="presParOf" srcId="{5C60BEDF-0355-49DF-B9B3-31E46963E221}" destId="{9E059D37-1965-4A2E-8343-640CCFB6A2AF}" srcOrd="1" destOrd="0" presId="urn:microsoft.com/office/officeart/2005/8/layout/hProcess7#9"/>
    <dgm:cxn modelId="{B4FFD450-1795-4DDA-83D1-923253018E9B}" type="presParOf" srcId="{5C60BEDF-0355-49DF-B9B3-31E46963E221}" destId="{07E3F9F9-7357-4C1E-8E4B-A07566115956}" srcOrd="2" destOrd="0" presId="urn:microsoft.com/office/officeart/2005/8/layout/hProcess7#9"/>
    <dgm:cxn modelId="{9F028C28-250A-4D43-8F53-F6BFC1C0170E}" type="presParOf" srcId="{DE592CDF-0ECC-4515-931A-A006D51068E1}" destId="{9EBEC4A0-3B1F-4508-B122-A61DCBC25624}" srcOrd="5" destOrd="0" presId="urn:microsoft.com/office/officeart/2005/8/layout/hProcess7#9"/>
    <dgm:cxn modelId="{2A3ECAEA-DED5-46ED-AEBC-97CBBCDF06A9}" type="presParOf" srcId="{DE592CDF-0ECC-4515-931A-A006D51068E1}" destId="{0894D669-E405-4BCD-A799-213D8FCB5AB2}" srcOrd="6" destOrd="0" presId="urn:microsoft.com/office/officeart/2005/8/layout/hProcess7#9"/>
    <dgm:cxn modelId="{1AF9E2D7-3B08-4D2A-B2CE-B755C5C260E1}" type="presParOf" srcId="{0894D669-E405-4BCD-A799-213D8FCB5AB2}" destId="{86F76D48-7CAF-46D8-ADC9-0467CF51EF72}" srcOrd="0" destOrd="0" presId="urn:microsoft.com/office/officeart/2005/8/layout/hProcess7#9"/>
    <dgm:cxn modelId="{1B3A032E-C336-4B04-99F4-6D1C49DF31F6}" type="presParOf" srcId="{0894D669-E405-4BCD-A799-213D8FCB5AB2}" destId="{44960593-BA09-4CBD-B6BD-66FB65075BC7}" srcOrd="1" destOrd="0" presId="urn:microsoft.com/office/officeart/2005/8/layout/hProcess7#9"/>
    <dgm:cxn modelId="{94BB3257-9F8C-4303-9541-E0910E526D66}" type="presParOf" srcId="{0894D669-E405-4BCD-A799-213D8FCB5AB2}" destId="{59FD3C48-CF0B-4558-A19B-178F195743F2}" srcOrd="2" destOrd="0" presId="urn:microsoft.com/office/officeart/2005/8/layout/hProcess7#9"/>
    <dgm:cxn modelId="{D20B62B8-60AC-49A5-A9A2-5C9A8D85C9D9}" type="presParOf" srcId="{DE592CDF-0ECC-4515-931A-A006D51068E1}" destId="{F518D254-08C3-409F-BEAA-7EC536E39AF9}" srcOrd="7" destOrd="0" presId="urn:microsoft.com/office/officeart/2005/8/layout/hProcess7#9"/>
    <dgm:cxn modelId="{DF941ADB-6B95-4684-8CEB-858C35AA3E83}" type="presParOf" srcId="{DE592CDF-0ECC-4515-931A-A006D51068E1}" destId="{C174DBBD-3A2B-4435-9787-DF2A3944395E}" srcOrd="8" destOrd="0" presId="urn:microsoft.com/office/officeart/2005/8/layout/hProcess7#9"/>
    <dgm:cxn modelId="{65061ED5-4659-4375-8BFB-A358158EB7A9}" type="presParOf" srcId="{C174DBBD-3A2B-4435-9787-DF2A3944395E}" destId="{018D3D17-C1DD-4AD3-9054-1838D73C5EB7}" srcOrd="0" destOrd="0" presId="urn:microsoft.com/office/officeart/2005/8/layout/hProcess7#9"/>
    <dgm:cxn modelId="{A3F3FA5B-36DB-4E92-B9F9-6EC27D84F954}" type="presParOf" srcId="{C174DBBD-3A2B-4435-9787-DF2A3944395E}" destId="{BD99638D-DFBF-4BD4-9A41-BDB3A34B505D}" srcOrd="1" destOrd="0" presId="urn:microsoft.com/office/officeart/2005/8/layout/hProcess7#9"/>
    <dgm:cxn modelId="{AD6BF5E0-5332-4803-8CFD-DCC19ED88124}" type="presParOf" srcId="{C174DBBD-3A2B-4435-9787-DF2A3944395E}" destId="{7764333F-32D3-47C4-B02C-795858445DD9}" srcOrd="2" destOrd="0" presId="urn:microsoft.com/office/officeart/2005/8/layout/hProcess7#9"/>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10"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tuần</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smtClean="0"/>
            <a:t>Dao </a:t>
          </a:r>
          <a:r>
            <a:rPr lang="en-US" dirty="0" err="1" smtClean="0"/>
            <a:t>động</a:t>
          </a:r>
          <a:r>
            <a:rPr lang="en-US" dirty="0" smtClean="0"/>
            <a:t> </a:t>
          </a:r>
          <a:r>
            <a:rPr lang="en-US" dirty="0" err="1" smtClean="0"/>
            <a:t>điều</a:t>
          </a:r>
          <a:r>
            <a:rPr lang="en-US" dirty="0" smtClean="0"/>
            <a:t> </a:t>
          </a:r>
          <a:r>
            <a:rPr lang="en-US" dirty="0" err="1" smtClean="0"/>
            <a:t>hòa</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tháng</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Lực</a:t>
          </a:r>
          <a:r>
            <a:rPr lang="en-US" dirty="0" smtClean="0"/>
            <a:t> ma </a:t>
          </a:r>
          <a:r>
            <a:rPr lang="en-US" dirty="0" err="1" smtClean="0"/>
            <a:t>sát</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năm</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Sơ</a:t>
          </a:r>
          <a:r>
            <a:rPr lang="en-US" dirty="0" smtClean="0"/>
            <a:t> </a:t>
          </a:r>
          <a:r>
            <a:rPr lang="en-US" dirty="0" err="1" smtClean="0"/>
            <a:t>đồ</a:t>
          </a:r>
          <a:r>
            <a:rPr lang="en-US" dirty="0" smtClean="0"/>
            <a:t> </a:t>
          </a:r>
          <a:r>
            <a:rPr lang="en-US" dirty="0" err="1" smtClean="0"/>
            <a:t>mạch</a:t>
          </a:r>
          <a:r>
            <a:rPr lang="en-US" dirty="0" smtClean="0"/>
            <a:t> </a:t>
          </a:r>
          <a:r>
            <a:rPr lang="en-US" dirty="0" err="1" smtClean="0"/>
            <a:t>điện</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21757" custLinFactNeighborY="18182"/>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08974C80-CF4E-4B8E-AB1F-DF3A048B6AE7}" type="presOf" srcId="{A857419C-57C5-4385-A1D9-CC7D2DFDD2C9}" destId="{DE592CDF-0ECC-4515-931A-A006D51068E1}" srcOrd="0" destOrd="0" presId="urn:microsoft.com/office/officeart/2005/8/layout/hProcess7#10"/>
    <dgm:cxn modelId="{455777B9-6D8C-429E-8052-DBF09512FAEF}" type="presOf" srcId="{53242A06-365D-4758-AB87-63E03A299803}" destId="{9E059D37-1965-4A2E-8343-640CCFB6A2AF}" srcOrd="1" destOrd="0" presId="urn:microsoft.com/office/officeart/2005/8/layout/hProcess7#10"/>
    <dgm:cxn modelId="{8B0A4081-5647-4E75-8846-F443B6F00DCF}" srcId="{A857419C-57C5-4385-A1D9-CC7D2DFDD2C9}" destId="{7942B59E-3C60-48C4-93D3-D0A4E66BC478}" srcOrd="2" destOrd="0" parTransId="{B76DB453-1D41-465E-AD81-67189F652388}" sibTransId="{FB10DC74-E0CC-4A98-84C8-E261EE5DD67A}"/>
    <dgm:cxn modelId="{730F7B7A-8F6B-4DC2-8D8E-02FD7B7C0701}" srcId="{7942B59E-3C60-48C4-93D3-D0A4E66BC478}" destId="{C5641B48-DE8C-43DC-BE3D-AD26B6822D57}" srcOrd="0" destOrd="0" parTransId="{52269FC7-EFE4-49F6-95DA-49D31C40D108}" sibTransId="{255F1367-8773-4324-A829-5AECA3F5B05F}"/>
    <dgm:cxn modelId="{4DDD2820-2D5D-4546-9049-F05D07DA764D}" srcId="{3E77524A-C1FE-4EA6-9D57-ADFAF0BE0A3B}" destId="{605AAFBF-4BFF-4F53-907B-48BA44972617}" srcOrd="0" destOrd="0" parTransId="{DE89A5B4-EEC4-4B31-94E5-98BCFEB9D388}" sibTransId="{CE8DF627-B2C5-43EE-95A4-C7D166EF8D11}"/>
    <dgm:cxn modelId="{9AC8D8E1-6781-49F8-A918-846F4C5D38A1}" type="presOf" srcId="{7942B59E-3C60-48C4-93D3-D0A4E66BC478}" destId="{BD99638D-DFBF-4BD4-9A41-BDB3A34B505D}" srcOrd="1" destOrd="0" presId="urn:microsoft.com/office/officeart/2005/8/layout/hProcess7#10"/>
    <dgm:cxn modelId="{E3B89EC7-8D7E-4119-8165-DB9AACD3B6AA}" type="presOf" srcId="{C7C65BFA-ECC9-49AA-AD5D-A98B8772FFAC}" destId="{07E3F9F9-7357-4C1E-8E4B-A07566115956}" srcOrd="0" destOrd="0" presId="urn:microsoft.com/office/officeart/2005/8/layout/hProcess7#10"/>
    <dgm:cxn modelId="{53268FA0-2FD4-41A3-96EB-DC4A5736B463}" type="presOf" srcId="{53242A06-365D-4758-AB87-63E03A299803}" destId="{C4348B43-3A40-43F9-A6B0-0152C023D8AB}" srcOrd="0" destOrd="0" presId="urn:microsoft.com/office/officeart/2005/8/layout/hProcess7#10"/>
    <dgm:cxn modelId="{A8C8D526-7FE7-4B28-BCBD-97518EF8F67F}" type="presOf" srcId="{605AAFBF-4BFF-4F53-907B-48BA44972617}" destId="{0F8A0B5C-84A3-420D-9C48-1DBF8B4B5BD6}" srcOrd="0" destOrd="0" presId="urn:microsoft.com/office/officeart/2005/8/layout/hProcess7#10"/>
    <dgm:cxn modelId="{5710B368-350A-4A6A-BD2E-54C88B21B88F}" type="presOf" srcId="{3E77524A-C1FE-4EA6-9D57-ADFAF0BE0A3B}" destId="{3B0D1526-6771-4EDD-BB11-7184ED2760F9}" srcOrd="0" destOrd="0" presId="urn:microsoft.com/office/officeart/2005/8/layout/hProcess7#10"/>
    <dgm:cxn modelId="{34B2A767-86FB-451F-B801-AA833A33BECC}" srcId="{A857419C-57C5-4385-A1D9-CC7D2DFDD2C9}" destId="{3E77524A-C1FE-4EA6-9D57-ADFAF0BE0A3B}" srcOrd="0" destOrd="0" parTransId="{36139138-9B47-437D-8E08-6E823B91E3B5}" sibTransId="{F5A3FCA7-FDA5-4305-8DF8-239F8A0FC429}"/>
    <dgm:cxn modelId="{0AC83B73-3B10-4A90-BB34-B4510E8C0252}" srcId="{53242A06-365D-4758-AB87-63E03A299803}" destId="{C7C65BFA-ECC9-49AA-AD5D-A98B8772FFAC}" srcOrd="0" destOrd="0" parTransId="{DF4277FC-2BB5-4EB7-A86B-59DD5BB4D2E8}" sibTransId="{97C9693B-FCD2-4E24-8F2C-EC8EBD5FCC0B}"/>
    <dgm:cxn modelId="{EED5B1EA-C43E-401C-AF1E-34BE2289D8B2}" srcId="{A857419C-57C5-4385-A1D9-CC7D2DFDD2C9}" destId="{53242A06-365D-4758-AB87-63E03A299803}" srcOrd="1" destOrd="0" parTransId="{8BB3F353-AEA6-41C1-B09C-2744C91C153E}" sibTransId="{22913CE3-0827-4CB8-AD75-F2CBC54FEC25}"/>
    <dgm:cxn modelId="{0524D338-8833-4D44-9DDE-74107C6C8A00}" type="presOf" srcId="{7942B59E-3C60-48C4-93D3-D0A4E66BC478}" destId="{018D3D17-C1DD-4AD3-9054-1838D73C5EB7}" srcOrd="0" destOrd="0" presId="urn:microsoft.com/office/officeart/2005/8/layout/hProcess7#10"/>
    <dgm:cxn modelId="{431F0929-00EB-492C-9E0C-06DA5791C834}" type="presOf" srcId="{C5641B48-DE8C-43DC-BE3D-AD26B6822D57}" destId="{7764333F-32D3-47C4-B02C-795858445DD9}" srcOrd="0" destOrd="0" presId="urn:microsoft.com/office/officeart/2005/8/layout/hProcess7#10"/>
    <dgm:cxn modelId="{D4C428D9-95EE-4E30-97AE-94411E74991F}" type="presOf" srcId="{3E77524A-C1FE-4EA6-9D57-ADFAF0BE0A3B}" destId="{302E720D-8443-4DCA-B2D3-C43CF726AF81}" srcOrd="1" destOrd="0" presId="urn:microsoft.com/office/officeart/2005/8/layout/hProcess7#10"/>
    <dgm:cxn modelId="{5E2F9B57-508B-439F-B828-9243DD567F54}" type="presParOf" srcId="{DE592CDF-0ECC-4515-931A-A006D51068E1}" destId="{FD48B751-7FA5-49CE-9F7D-8B7920823495}" srcOrd="0" destOrd="0" presId="urn:microsoft.com/office/officeart/2005/8/layout/hProcess7#10"/>
    <dgm:cxn modelId="{BBE27424-CEB8-4E8D-A4E4-D7F07125007C}" type="presParOf" srcId="{FD48B751-7FA5-49CE-9F7D-8B7920823495}" destId="{3B0D1526-6771-4EDD-BB11-7184ED2760F9}" srcOrd="0" destOrd="0" presId="urn:microsoft.com/office/officeart/2005/8/layout/hProcess7#10"/>
    <dgm:cxn modelId="{DCB837EF-F9FE-4012-9D3D-D12B44218CCA}" type="presParOf" srcId="{FD48B751-7FA5-49CE-9F7D-8B7920823495}" destId="{302E720D-8443-4DCA-B2D3-C43CF726AF81}" srcOrd="1" destOrd="0" presId="urn:microsoft.com/office/officeart/2005/8/layout/hProcess7#10"/>
    <dgm:cxn modelId="{B926682E-E5D1-4B30-9B3E-68CAE523B138}" type="presParOf" srcId="{FD48B751-7FA5-49CE-9F7D-8B7920823495}" destId="{0F8A0B5C-84A3-420D-9C48-1DBF8B4B5BD6}" srcOrd="2" destOrd="0" presId="urn:microsoft.com/office/officeart/2005/8/layout/hProcess7#10"/>
    <dgm:cxn modelId="{635BE29D-3D02-4829-825B-285AEA2AF277}" type="presParOf" srcId="{DE592CDF-0ECC-4515-931A-A006D51068E1}" destId="{6C4A80A2-8C9E-4CD0-9816-9B4B6ECE8CB9}" srcOrd="1" destOrd="0" presId="urn:microsoft.com/office/officeart/2005/8/layout/hProcess7#10"/>
    <dgm:cxn modelId="{CEEE65C6-2CC8-4D60-ADC4-D82676E2B19A}" type="presParOf" srcId="{DE592CDF-0ECC-4515-931A-A006D51068E1}" destId="{50F57ECA-4405-44FB-AFE0-E363045F7CC1}" srcOrd="2" destOrd="0" presId="urn:microsoft.com/office/officeart/2005/8/layout/hProcess7#10"/>
    <dgm:cxn modelId="{3AAC10A3-9453-4B9D-948B-E41E763C7457}" type="presParOf" srcId="{50F57ECA-4405-44FB-AFE0-E363045F7CC1}" destId="{12853AA3-CC48-4993-9A68-53EF58DE06F0}" srcOrd="0" destOrd="0" presId="urn:microsoft.com/office/officeart/2005/8/layout/hProcess7#10"/>
    <dgm:cxn modelId="{B66274A5-FD99-49B5-8F69-798FAF8D1DA5}" type="presParOf" srcId="{50F57ECA-4405-44FB-AFE0-E363045F7CC1}" destId="{31B7F066-A86E-41AF-A10F-2C3A016C5143}" srcOrd="1" destOrd="0" presId="urn:microsoft.com/office/officeart/2005/8/layout/hProcess7#10"/>
    <dgm:cxn modelId="{DB630B23-CF75-4070-A126-63010B2B5D01}" type="presParOf" srcId="{50F57ECA-4405-44FB-AFE0-E363045F7CC1}" destId="{F6036A35-0B51-43B1-A078-5670CAA124A8}" srcOrd="2" destOrd="0" presId="urn:microsoft.com/office/officeart/2005/8/layout/hProcess7#10"/>
    <dgm:cxn modelId="{303C14A5-EA26-472D-8B03-366DF9F0F397}" type="presParOf" srcId="{DE592CDF-0ECC-4515-931A-A006D51068E1}" destId="{15DC54E1-7EE2-4C5B-979D-E00FF053636A}" srcOrd="3" destOrd="0" presId="urn:microsoft.com/office/officeart/2005/8/layout/hProcess7#10"/>
    <dgm:cxn modelId="{A6FE675A-D2D1-45CF-ACA8-7B59E577C712}" type="presParOf" srcId="{DE592CDF-0ECC-4515-931A-A006D51068E1}" destId="{5C60BEDF-0355-49DF-B9B3-31E46963E221}" srcOrd="4" destOrd="0" presId="urn:microsoft.com/office/officeart/2005/8/layout/hProcess7#10"/>
    <dgm:cxn modelId="{399F6C75-9CD9-46B6-9654-C25C4C83E9DA}" type="presParOf" srcId="{5C60BEDF-0355-49DF-B9B3-31E46963E221}" destId="{C4348B43-3A40-43F9-A6B0-0152C023D8AB}" srcOrd="0" destOrd="0" presId="urn:microsoft.com/office/officeart/2005/8/layout/hProcess7#10"/>
    <dgm:cxn modelId="{66492412-738E-4030-B88A-BF8F683E57E5}" type="presParOf" srcId="{5C60BEDF-0355-49DF-B9B3-31E46963E221}" destId="{9E059D37-1965-4A2E-8343-640CCFB6A2AF}" srcOrd="1" destOrd="0" presId="urn:microsoft.com/office/officeart/2005/8/layout/hProcess7#10"/>
    <dgm:cxn modelId="{BDB24872-1D01-4840-B3CF-25CF7017076C}" type="presParOf" srcId="{5C60BEDF-0355-49DF-B9B3-31E46963E221}" destId="{07E3F9F9-7357-4C1E-8E4B-A07566115956}" srcOrd="2" destOrd="0" presId="urn:microsoft.com/office/officeart/2005/8/layout/hProcess7#10"/>
    <dgm:cxn modelId="{6BA41097-FEC5-477F-BD16-B9FF5E3CE05A}" type="presParOf" srcId="{DE592CDF-0ECC-4515-931A-A006D51068E1}" destId="{9EBEC4A0-3B1F-4508-B122-A61DCBC25624}" srcOrd="5" destOrd="0" presId="urn:microsoft.com/office/officeart/2005/8/layout/hProcess7#10"/>
    <dgm:cxn modelId="{490EE286-AF8A-46D3-A114-CB2723F9B3F2}" type="presParOf" srcId="{DE592CDF-0ECC-4515-931A-A006D51068E1}" destId="{0894D669-E405-4BCD-A799-213D8FCB5AB2}" srcOrd="6" destOrd="0" presId="urn:microsoft.com/office/officeart/2005/8/layout/hProcess7#10"/>
    <dgm:cxn modelId="{39641919-AE36-4A9D-9469-890C83A350E7}" type="presParOf" srcId="{0894D669-E405-4BCD-A799-213D8FCB5AB2}" destId="{86F76D48-7CAF-46D8-ADC9-0467CF51EF72}" srcOrd="0" destOrd="0" presId="urn:microsoft.com/office/officeart/2005/8/layout/hProcess7#10"/>
    <dgm:cxn modelId="{409DC925-9665-4999-914E-F52B130DAE9B}" type="presParOf" srcId="{0894D669-E405-4BCD-A799-213D8FCB5AB2}" destId="{44960593-BA09-4CBD-B6BD-66FB65075BC7}" srcOrd="1" destOrd="0" presId="urn:microsoft.com/office/officeart/2005/8/layout/hProcess7#10"/>
    <dgm:cxn modelId="{167B4F8C-454C-4CB4-ACCF-F8D07E3827C8}" type="presParOf" srcId="{0894D669-E405-4BCD-A799-213D8FCB5AB2}" destId="{59FD3C48-CF0B-4558-A19B-178F195743F2}" srcOrd="2" destOrd="0" presId="urn:microsoft.com/office/officeart/2005/8/layout/hProcess7#10"/>
    <dgm:cxn modelId="{E187D9F7-879B-4998-BA79-6CB0DF649DD8}" type="presParOf" srcId="{DE592CDF-0ECC-4515-931A-A006D51068E1}" destId="{F518D254-08C3-409F-BEAA-7EC536E39AF9}" srcOrd="7" destOrd="0" presId="urn:microsoft.com/office/officeart/2005/8/layout/hProcess7#10"/>
    <dgm:cxn modelId="{0CEAA359-F409-43DF-A006-5B11CDCDE73C}" type="presParOf" srcId="{DE592CDF-0ECC-4515-931A-A006D51068E1}" destId="{C174DBBD-3A2B-4435-9787-DF2A3944395E}" srcOrd="8" destOrd="0" presId="urn:microsoft.com/office/officeart/2005/8/layout/hProcess7#10"/>
    <dgm:cxn modelId="{DC2A24C4-DA48-4C03-971A-5037FBB1AD02}" type="presParOf" srcId="{C174DBBD-3A2B-4435-9787-DF2A3944395E}" destId="{018D3D17-C1DD-4AD3-9054-1838D73C5EB7}" srcOrd="0" destOrd="0" presId="urn:microsoft.com/office/officeart/2005/8/layout/hProcess7#10"/>
    <dgm:cxn modelId="{46A2622E-6401-4693-9F98-B2EFE1AF820A}" type="presParOf" srcId="{C174DBBD-3A2B-4435-9787-DF2A3944395E}" destId="{BD99638D-DFBF-4BD4-9A41-BDB3A34B505D}" srcOrd="1" destOrd="0" presId="urn:microsoft.com/office/officeart/2005/8/layout/hProcess7#10"/>
    <dgm:cxn modelId="{C859F590-7F92-4992-9233-21231D66A83E}" type="presParOf" srcId="{C174DBBD-3A2B-4435-9787-DF2A3944395E}" destId="{7764333F-32D3-47C4-B02C-795858445DD9}" srcOrd="2" destOrd="0" presId="urn:microsoft.com/office/officeart/2005/8/layout/hProcess7#10"/>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11"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tuần</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err="1" smtClean="0"/>
            <a:t>Lực</a:t>
          </a:r>
          <a:r>
            <a:rPr lang="en-US" dirty="0" smtClean="0"/>
            <a:t> </a:t>
          </a:r>
          <a:r>
            <a:rPr lang="en-US" dirty="0" err="1" smtClean="0"/>
            <a:t>đẩy</a:t>
          </a:r>
          <a:r>
            <a:rPr lang="en-US" dirty="0" smtClean="0"/>
            <a:t> </a:t>
          </a:r>
          <a:r>
            <a:rPr lang="en-US" dirty="0" err="1" smtClean="0"/>
            <a:t>Acsimet</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tháng</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Cảm</a:t>
          </a:r>
          <a:r>
            <a:rPr lang="en-US" dirty="0" smtClean="0"/>
            <a:t> </a:t>
          </a:r>
          <a:r>
            <a:rPr lang="en-US" dirty="0" err="1" smtClean="0"/>
            <a:t>ứng</a:t>
          </a:r>
          <a:r>
            <a:rPr lang="en-US" dirty="0" smtClean="0"/>
            <a:t> </a:t>
          </a:r>
          <a:r>
            <a:rPr lang="en-US" dirty="0" err="1" smtClean="0"/>
            <a:t>điện</a:t>
          </a:r>
          <a:r>
            <a:rPr lang="en-US" dirty="0" smtClean="0"/>
            <a:t> </a:t>
          </a:r>
          <a:r>
            <a:rPr lang="en-US" dirty="0" err="1" smtClean="0"/>
            <a:t>từ</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năm</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Gương</a:t>
          </a:r>
          <a:r>
            <a:rPr lang="en-US" dirty="0" smtClean="0"/>
            <a:t> </a:t>
          </a:r>
          <a:r>
            <a:rPr lang="en-US" dirty="0" err="1" smtClean="0"/>
            <a:t>cầu</a:t>
          </a:r>
          <a:r>
            <a:rPr lang="en-US" dirty="0" smtClean="0"/>
            <a:t> </a:t>
          </a:r>
          <a:r>
            <a:rPr lang="en-US" dirty="0" err="1" smtClean="0"/>
            <a:t>lồi</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13798"/>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A6F03E90-9EFB-4C57-BDD6-2BCAD7C3C917}" type="presOf" srcId="{C5641B48-DE8C-43DC-BE3D-AD26B6822D57}" destId="{7764333F-32D3-47C4-B02C-795858445DD9}" srcOrd="0" destOrd="0" presId="urn:microsoft.com/office/officeart/2005/8/layout/hProcess7#11"/>
    <dgm:cxn modelId="{86E03C07-039F-4926-90C7-E65C29675273}" type="presOf" srcId="{53242A06-365D-4758-AB87-63E03A299803}" destId="{9E059D37-1965-4A2E-8343-640CCFB6A2AF}" srcOrd="1" destOrd="0" presId="urn:microsoft.com/office/officeart/2005/8/layout/hProcess7#11"/>
    <dgm:cxn modelId="{6581B084-2E2D-4597-A3BB-8A29C985FAFE}" type="presOf" srcId="{3E77524A-C1FE-4EA6-9D57-ADFAF0BE0A3B}" destId="{302E720D-8443-4DCA-B2D3-C43CF726AF81}" srcOrd="1" destOrd="0" presId="urn:microsoft.com/office/officeart/2005/8/layout/hProcess7#11"/>
    <dgm:cxn modelId="{BF2B472B-588D-44DD-A371-E06854E1D31E}" type="presOf" srcId="{605AAFBF-4BFF-4F53-907B-48BA44972617}" destId="{0F8A0B5C-84A3-420D-9C48-1DBF8B4B5BD6}" srcOrd="0" destOrd="0" presId="urn:microsoft.com/office/officeart/2005/8/layout/hProcess7#11"/>
    <dgm:cxn modelId="{5AC9C056-09D6-467B-8EBC-1E7C51DBC005}" type="presOf" srcId="{C7C65BFA-ECC9-49AA-AD5D-A98B8772FFAC}" destId="{07E3F9F9-7357-4C1E-8E4B-A07566115956}" srcOrd="0" destOrd="0" presId="urn:microsoft.com/office/officeart/2005/8/layout/hProcess7#11"/>
    <dgm:cxn modelId="{B9350434-9E21-4D0F-85AB-FC0D53A51916}" type="presOf" srcId="{7942B59E-3C60-48C4-93D3-D0A4E66BC478}" destId="{018D3D17-C1DD-4AD3-9054-1838D73C5EB7}" srcOrd="0" destOrd="0" presId="urn:microsoft.com/office/officeart/2005/8/layout/hProcess7#11"/>
    <dgm:cxn modelId="{8B0A4081-5647-4E75-8846-F443B6F00DCF}" srcId="{A857419C-57C5-4385-A1D9-CC7D2DFDD2C9}" destId="{7942B59E-3C60-48C4-93D3-D0A4E66BC478}" srcOrd="2" destOrd="0" parTransId="{B76DB453-1D41-465E-AD81-67189F652388}" sibTransId="{FB10DC74-E0CC-4A98-84C8-E261EE5DD67A}"/>
    <dgm:cxn modelId="{21DB5F3B-D771-4BBF-9C3C-A4DFBDC946AC}" type="presOf" srcId="{53242A06-365D-4758-AB87-63E03A299803}" destId="{C4348B43-3A40-43F9-A6B0-0152C023D8AB}" srcOrd="0" destOrd="0" presId="urn:microsoft.com/office/officeart/2005/8/layout/hProcess7#11"/>
    <dgm:cxn modelId="{34B2A767-86FB-451F-B801-AA833A33BECC}" srcId="{A857419C-57C5-4385-A1D9-CC7D2DFDD2C9}" destId="{3E77524A-C1FE-4EA6-9D57-ADFAF0BE0A3B}" srcOrd="0" destOrd="0" parTransId="{36139138-9B47-437D-8E08-6E823B91E3B5}" sibTransId="{F5A3FCA7-FDA5-4305-8DF8-239F8A0FC429}"/>
    <dgm:cxn modelId="{59823FEC-E93C-40EA-943D-B6C581DFF335}" type="presOf" srcId="{A857419C-57C5-4385-A1D9-CC7D2DFDD2C9}" destId="{DE592CDF-0ECC-4515-931A-A006D51068E1}" srcOrd="0" destOrd="0" presId="urn:microsoft.com/office/officeart/2005/8/layout/hProcess7#11"/>
    <dgm:cxn modelId="{927AEB01-933A-4171-B591-40500EF50DE2}" type="presOf" srcId="{3E77524A-C1FE-4EA6-9D57-ADFAF0BE0A3B}" destId="{3B0D1526-6771-4EDD-BB11-7184ED2760F9}" srcOrd="0" destOrd="0" presId="urn:microsoft.com/office/officeart/2005/8/layout/hProcess7#11"/>
    <dgm:cxn modelId="{730F7B7A-8F6B-4DC2-8D8E-02FD7B7C0701}" srcId="{7942B59E-3C60-48C4-93D3-D0A4E66BC478}" destId="{C5641B48-DE8C-43DC-BE3D-AD26B6822D57}" srcOrd="0" destOrd="0" parTransId="{52269FC7-EFE4-49F6-95DA-49D31C40D108}" sibTransId="{255F1367-8773-4324-A829-5AECA3F5B05F}"/>
    <dgm:cxn modelId="{50015541-6096-441C-8C52-8C058E46901B}" type="presOf" srcId="{7942B59E-3C60-48C4-93D3-D0A4E66BC478}" destId="{BD99638D-DFBF-4BD4-9A41-BDB3A34B505D}" srcOrd="1" destOrd="0" presId="urn:microsoft.com/office/officeart/2005/8/layout/hProcess7#11"/>
    <dgm:cxn modelId="{4DDD2820-2D5D-4546-9049-F05D07DA764D}" srcId="{3E77524A-C1FE-4EA6-9D57-ADFAF0BE0A3B}" destId="{605AAFBF-4BFF-4F53-907B-48BA44972617}" srcOrd="0" destOrd="0" parTransId="{DE89A5B4-EEC4-4B31-94E5-98BCFEB9D388}" sibTransId="{CE8DF627-B2C5-43EE-95A4-C7D166EF8D11}"/>
    <dgm:cxn modelId="{EED5B1EA-C43E-401C-AF1E-34BE2289D8B2}" srcId="{A857419C-57C5-4385-A1D9-CC7D2DFDD2C9}" destId="{53242A06-365D-4758-AB87-63E03A299803}" srcOrd="1" destOrd="0" parTransId="{8BB3F353-AEA6-41C1-B09C-2744C91C153E}" sibTransId="{22913CE3-0827-4CB8-AD75-F2CBC54FEC25}"/>
    <dgm:cxn modelId="{0AC83B73-3B10-4A90-BB34-B4510E8C0252}" srcId="{53242A06-365D-4758-AB87-63E03A299803}" destId="{C7C65BFA-ECC9-49AA-AD5D-A98B8772FFAC}" srcOrd="0" destOrd="0" parTransId="{DF4277FC-2BB5-4EB7-A86B-59DD5BB4D2E8}" sibTransId="{97C9693B-FCD2-4E24-8F2C-EC8EBD5FCC0B}"/>
    <dgm:cxn modelId="{BA25975E-2897-45EE-8A31-D2B1BF03AFE9}" type="presParOf" srcId="{DE592CDF-0ECC-4515-931A-A006D51068E1}" destId="{FD48B751-7FA5-49CE-9F7D-8B7920823495}" srcOrd="0" destOrd="0" presId="urn:microsoft.com/office/officeart/2005/8/layout/hProcess7#11"/>
    <dgm:cxn modelId="{FEC04FDA-8A72-4DAC-9BCB-49303BCEC031}" type="presParOf" srcId="{FD48B751-7FA5-49CE-9F7D-8B7920823495}" destId="{3B0D1526-6771-4EDD-BB11-7184ED2760F9}" srcOrd="0" destOrd="0" presId="urn:microsoft.com/office/officeart/2005/8/layout/hProcess7#11"/>
    <dgm:cxn modelId="{20084F49-CC9D-4D4A-B3DD-873A984E2553}" type="presParOf" srcId="{FD48B751-7FA5-49CE-9F7D-8B7920823495}" destId="{302E720D-8443-4DCA-B2D3-C43CF726AF81}" srcOrd="1" destOrd="0" presId="urn:microsoft.com/office/officeart/2005/8/layout/hProcess7#11"/>
    <dgm:cxn modelId="{B4E54298-2D5B-47D3-A338-8CDEE0211F48}" type="presParOf" srcId="{FD48B751-7FA5-49CE-9F7D-8B7920823495}" destId="{0F8A0B5C-84A3-420D-9C48-1DBF8B4B5BD6}" srcOrd="2" destOrd="0" presId="urn:microsoft.com/office/officeart/2005/8/layout/hProcess7#11"/>
    <dgm:cxn modelId="{2CF537E3-1FB7-4E8B-A66D-9AC26C1A64FC}" type="presParOf" srcId="{DE592CDF-0ECC-4515-931A-A006D51068E1}" destId="{6C4A80A2-8C9E-4CD0-9816-9B4B6ECE8CB9}" srcOrd="1" destOrd="0" presId="urn:microsoft.com/office/officeart/2005/8/layout/hProcess7#11"/>
    <dgm:cxn modelId="{20D3C114-C9A3-426E-89BF-A66B4A7E6200}" type="presParOf" srcId="{DE592CDF-0ECC-4515-931A-A006D51068E1}" destId="{50F57ECA-4405-44FB-AFE0-E363045F7CC1}" srcOrd="2" destOrd="0" presId="urn:microsoft.com/office/officeart/2005/8/layout/hProcess7#11"/>
    <dgm:cxn modelId="{8031A962-BA3B-494D-B37B-FB47FE295D92}" type="presParOf" srcId="{50F57ECA-4405-44FB-AFE0-E363045F7CC1}" destId="{12853AA3-CC48-4993-9A68-53EF58DE06F0}" srcOrd="0" destOrd="0" presId="urn:microsoft.com/office/officeart/2005/8/layout/hProcess7#11"/>
    <dgm:cxn modelId="{7C0EFF1E-D054-4B67-AE6F-CF2EDF96710C}" type="presParOf" srcId="{50F57ECA-4405-44FB-AFE0-E363045F7CC1}" destId="{31B7F066-A86E-41AF-A10F-2C3A016C5143}" srcOrd="1" destOrd="0" presId="urn:microsoft.com/office/officeart/2005/8/layout/hProcess7#11"/>
    <dgm:cxn modelId="{FF453AF3-3391-4D88-BA19-58EDFE9B6329}" type="presParOf" srcId="{50F57ECA-4405-44FB-AFE0-E363045F7CC1}" destId="{F6036A35-0B51-43B1-A078-5670CAA124A8}" srcOrd="2" destOrd="0" presId="urn:microsoft.com/office/officeart/2005/8/layout/hProcess7#11"/>
    <dgm:cxn modelId="{E0C33643-7F98-4A60-81A2-7630A46B9237}" type="presParOf" srcId="{DE592CDF-0ECC-4515-931A-A006D51068E1}" destId="{15DC54E1-7EE2-4C5B-979D-E00FF053636A}" srcOrd="3" destOrd="0" presId="urn:microsoft.com/office/officeart/2005/8/layout/hProcess7#11"/>
    <dgm:cxn modelId="{EF9B3252-BECD-4026-B770-7529D4AD083A}" type="presParOf" srcId="{DE592CDF-0ECC-4515-931A-A006D51068E1}" destId="{5C60BEDF-0355-49DF-B9B3-31E46963E221}" srcOrd="4" destOrd="0" presId="urn:microsoft.com/office/officeart/2005/8/layout/hProcess7#11"/>
    <dgm:cxn modelId="{A527C57B-893B-478C-9AE5-758ED83721F8}" type="presParOf" srcId="{5C60BEDF-0355-49DF-B9B3-31E46963E221}" destId="{C4348B43-3A40-43F9-A6B0-0152C023D8AB}" srcOrd="0" destOrd="0" presId="urn:microsoft.com/office/officeart/2005/8/layout/hProcess7#11"/>
    <dgm:cxn modelId="{A9949615-7E77-44DF-A839-0E1D2F7DAEA8}" type="presParOf" srcId="{5C60BEDF-0355-49DF-B9B3-31E46963E221}" destId="{9E059D37-1965-4A2E-8343-640CCFB6A2AF}" srcOrd="1" destOrd="0" presId="urn:microsoft.com/office/officeart/2005/8/layout/hProcess7#11"/>
    <dgm:cxn modelId="{1CBCEA9B-1C04-470D-B9DD-D0B5ED2B9533}" type="presParOf" srcId="{5C60BEDF-0355-49DF-B9B3-31E46963E221}" destId="{07E3F9F9-7357-4C1E-8E4B-A07566115956}" srcOrd="2" destOrd="0" presId="urn:microsoft.com/office/officeart/2005/8/layout/hProcess7#11"/>
    <dgm:cxn modelId="{6D65C0B1-E06C-44F2-9948-1B51E4887247}" type="presParOf" srcId="{DE592CDF-0ECC-4515-931A-A006D51068E1}" destId="{9EBEC4A0-3B1F-4508-B122-A61DCBC25624}" srcOrd="5" destOrd="0" presId="urn:microsoft.com/office/officeart/2005/8/layout/hProcess7#11"/>
    <dgm:cxn modelId="{CB62E1D3-04F1-46B6-9421-0F60F08FFB82}" type="presParOf" srcId="{DE592CDF-0ECC-4515-931A-A006D51068E1}" destId="{0894D669-E405-4BCD-A799-213D8FCB5AB2}" srcOrd="6" destOrd="0" presId="urn:microsoft.com/office/officeart/2005/8/layout/hProcess7#11"/>
    <dgm:cxn modelId="{37B7070C-A6A6-4D97-986D-E2DD4BCE735B}" type="presParOf" srcId="{0894D669-E405-4BCD-A799-213D8FCB5AB2}" destId="{86F76D48-7CAF-46D8-ADC9-0467CF51EF72}" srcOrd="0" destOrd="0" presId="urn:microsoft.com/office/officeart/2005/8/layout/hProcess7#11"/>
    <dgm:cxn modelId="{D81D9E25-8CD0-409B-9006-2D0E29C818EB}" type="presParOf" srcId="{0894D669-E405-4BCD-A799-213D8FCB5AB2}" destId="{44960593-BA09-4CBD-B6BD-66FB65075BC7}" srcOrd="1" destOrd="0" presId="urn:microsoft.com/office/officeart/2005/8/layout/hProcess7#11"/>
    <dgm:cxn modelId="{A8F67BD9-0EAD-4E0A-9287-9298D570129D}" type="presParOf" srcId="{0894D669-E405-4BCD-A799-213D8FCB5AB2}" destId="{59FD3C48-CF0B-4558-A19B-178F195743F2}" srcOrd="2" destOrd="0" presId="urn:microsoft.com/office/officeart/2005/8/layout/hProcess7#11"/>
    <dgm:cxn modelId="{CD82F23A-E878-4A66-A438-3604AAC3F7AE}" type="presParOf" srcId="{DE592CDF-0ECC-4515-931A-A006D51068E1}" destId="{F518D254-08C3-409F-BEAA-7EC536E39AF9}" srcOrd="7" destOrd="0" presId="urn:microsoft.com/office/officeart/2005/8/layout/hProcess7#11"/>
    <dgm:cxn modelId="{2AC6D505-1E5B-4935-A7CC-1D3BA5800F86}" type="presParOf" srcId="{DE592CDF-0ECC-4515-931A-A006D51068E1}" destId="{C174DBBD-3A2B-4435-9787-DF2A3944395E}" srcOrd="8" destOrd="0" presId="urn:microsoft.com/office/officeart/2005/8/layout/hProcess7#11"/>
    <dgm:cxn modelId="{79B2ECBB-7ABD-4F1A-848D-D44FDA281777}" type="presParOf" srcId="{C174DBBD-3A2B-4435-9787-DF2A3944395E}" destId="{018D3D17-C1DD-4AD3-9054-1838D73C5EB7}" srcOrd="0" destOrd="0" presId="urn:microsoft.com/office/officeart/2005/8/layout/hProcess7#11"/>
    <dgm:cxn modelId="{B7FCA28B-5D95-467F-8834-6FD20ED4B9C4}" type="presParOf" srcId="{C174DBBD-3A2B-4435-9787-DF2A3944395E}" destId="{BD99638D-DFBF-4BD4-9A41-BDB3A34B505D}" srcOrd="1" destOrd="0" presId="urn:microsoft.com/office/officeart/2005/8/layout/hProcess7#11"/>
    <dgm:cxn modelId="{847263DF-7FED-4F3F-BE55-80D8A34BE8C3}" type="presParOf" srcId="{C174DBBD-3A2B-4435-9787-DF2A3944395E}" destId="{7764333F-32D3-47C4-B02C-795858445DD9}" srcOrd="2" destOrd="0" presId="urn:microsoft.com/office/officeart/2005/8/layout/hProcess7#1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12"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tuần</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err="1" smtClean="0"/>
            <a:t>Đề</a:t>
          </a:r>
          <a:r>
            <a:rPr lang="en-US" dirty="0" smtClean="0"/>
            <a:t> </a:t>
          </a:r>
          <a:r>
            <a:rPr lang="en-US" dirty="0" err="1" smtClean="0"/>
            <a:t>thi</a:t>
          </a:r>
          <a:r>
            <a:rPr lang="en-US" dirty="0" smtClean="0"/>
            <a:t> </a:t>
          </a:r>
          <a:r>
            <a:rPr lang="en-US" dirty="0" err="1" smtClean="0"/>
            <a:t>Lý</a:t>
          </a:r>
          <a:r>
            <a:rPr lang="en-US" dirty="0" smtClean="0"/>
            <a:t> </a:t>
          </a:r>
          <a:r>
            <a:rPr lang="en-US" dirty="0" err="1" smtClean="0"/>
            <a:t>học</a:t>
          </a:r>
          <a:r>
            <a:rPr lang="en-US" dirty="0" smtClean="0"/>
            <a:t> </a:t>
          </a:r>
          <a:r>
            <a:rPr lang="en-US" dirty="0" err="1" smtClean="0"/>
            <a:t>kỳ</a:t>
          </a:r>
          <a:r>
            <a:rPr lang="en-US" dirty="0" smtClean="0"/>
            <a:t> 1	</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tháng</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Bồi</a:t>
          </a:r>
          <a:r>
            <a:rPr lang="en-US" dirty="0" smtClean="0"/>
            <a:t> </a:t>
          </a:r>
          <a:r>
            <a:rPr lang="en-US" dirty="0" err="1" smtClean="0"/>
            <a:t>dưỡng</a:t>
          </a:r>
          <a:r>
            <a:rPr lang="en-US" dirty="0" smtClean="0"/>
            <a:t> HSG </a:t>
          </a:r>
          <a:r>
            <a:rPr lang="en-US" dirty="0" err="1" smtClean="0"/>
            <a:t>Lý</a:t>
          </a:r>
          <a:r>
            <a:rPr lang="en-US" dirty="0" smtClean="0"/>
            <a:t> 12</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năm</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Kiểm</a:t>
          </a:r>
          <a:r>
            <a:rPr lang="en-US" dirty="0" smtClean="0"/>
            <a:t> </a:t>
          </a:r>
          <a:r>
            <a:rPr lang="en-US" dirty="0" err="1" smtClean="0"/>
            <a:t>tra</a:t>
          </a:r>
          <a:r>
            <a:rPr lang="en-US" dirty="0" smtClean="0"/>
            <a:t> 1 </a:t>
          </a:r>
          <a:r>
            <a:rPr lang="en-US" dirty="0" err="1" smtClean="0"/>
            <a:t>tiết</a:t>
          </a:r>
          <a:r>
            <a:rPr lang="en-US" dirty="0" smtClean="0"/>
            <a:t> </a:t>
          </a:r>
          <a:r>
            <a:rPr lang="en-US" dirty="0" err="1" smtClean="0"/>
            <a:t>Lý</a:t>
          </a:r>
          <a:r>
            <a:rPr lang="en-US" dirty="0" smtClean="0"/>
            <a:t> 12</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21757" custLinFactNeighborY="18182"/>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4BCB1280-D0B0-46B5-BB65-014324951C24}" type="presOf" srcId="{A857419C-57C5-4385-A1D9-CC7D2DFDD2C9}" destId="{DE592CDF-0ECC-4515-931A-A006D51068E1}" srcOrd="0" destOrd="0" presId="urn:microsoft.com/office/officeart/2005/8/layout/hProcess7#12"/>
    <dgm:cxn modelId="{C1C76B27-6666-4BCD-B774-156BA57472B0}" type="presOf" srcId="{7942B59E-3C60-48C4-93D3-D0A4E66BC478}" destId="{BD99638D-DFBF-4BD4-9A41-BDB3A34B505D}" srcOrd="1" destOrd="0" presId="urn:microsoft.com/office/officeart/2005/8/layout/hProcess7#12"/>
    <dgm:cxn modelId="{581069CF-968A-46C9-A313-C0CA2722C587}" type="presOf" srcId="{3E77524A-C1FE-4EA6-9D57-ADFAF0BE0A3B}" destId="{302E720D-8443-4DCA-B2D3-C43CF726AF81}" srcOrd="1" destOrd="0" presId="urn:microsoft.com/office/officeart/2005/8/layout/hProcess7#12"/>
    <dgm:cxn modelId="{A5B98198-4176-4B89-8470-50BD61B99BC5}" type="presOf" srcId="{C7C65BFA-ECC9-49AA-AD5D-A98B8772FFAC}" destId="{07E3F9F9-7357-4C1E-8E4B-A07566115956}" srcOrd="0" destOrd="0" presId="urn:microsoft.com/office/officeart/2005/8/layout/hProcess7#12"/>
    <dgm:cxn modelId="{931D52FA-C5F4-4187-B1D6-FCCD8704259F}" type="presOf" srcId="{605AAFBF-4BFF-4F53-907B-48BA44972617}" destId="{0F8A0B5C-84A3-420D-9C48-1DBF8B4B5BD6}" srcOrd="0" destOrd="0" presId="urn:microsoft.com/office/officeart/2005/8/layout/hProcess7#12"/>
    <dgm:cxn modelId="{45C560BA-BDE6-4BAC-A45D-935599FA116D}" type="presOf" srcId="{3E77524A-C1FE-4EA6-9D57-ADFAF0BE0A3B}" destId="{3B0D1526-6771-4EDD-BB11-7184ED2760F9}" srcOrd="0" destOrd="0" presId="urn:microsoft.com/office/officeart/2005/8/layout/hProcess7#12"/>
    <dgm:cxn modelId="{0AC83B73-3B10-4A90-BB34-B4510E8C0252}" srcId="{53242A06-365D-4758-AB87-63E03A299803}" destId="{C7C65BFA-ECC9-49AA-AD5D-A98B8772FFAC}" srcOrd="0" destOrd="0" parTransId="{DF4277FC-2BB5-4EB7-A86B-59DD5BB4D2E8}" sibTransId="{97C9693B-FCD2-4E24-8F2C-EC8EBD5FCC0B}"/>
    <dgm:cxn modelId="{EED5B1EA-C43E-401C-AF1E-34BE2289D8B2}" srcId="{A857419C-57C5-4385-A1D9-CC7D2DFDD2C9}" destId="{53242A06-365D-4758-AB87-63E03A299803}" srcOrd="1" destOrd="0" parTransId="{8BB3F353-AEA6-41C1-B09C-2744C91C153E}" sibTransId="{22913CE3-0827-4CB8-AD75-F2CBC54FEC25}"/>
    <dgm:cxn modelId="{34B2A767-86FB-451F-B801-AA833A33BECC}" srcId="{A857419C-57C5-4385-A1D9-CC7D2DFDD2C9}" destId="{3E77524A-C1FE-4EA6-9D57-ADFAF0BE0A3B}" srcOrd="0" destOrd="0" parTransId="{36139138-9B47-437D-8E08-6E823B91E3B5}" sibTransId="{F5A3FCA7-FDA5-4305-8DF8-239F8A0FC429}"/>
    <dgm:cxn modelId="{4DDD2820-2D5D-4546-9049-F05D07DA764D}" srcId="{3E77524A-C1FE-4EA6-9D57-ADFAF0BE0A3B}" destId="{605AAFBF-4BFF-4F53-907B-48BA44972617}" srcOrd="0" destOrd="0" parTransId="{DE89A5B4-EEC4-4B31-94E5-98BCFEB9D388}" sibTransId="{CE8DF627-B2C5-43EE-95A4-C7D166EF8D11}"/>
    <dgm:cxn modelId="{730F7B7A-8F6B-4DC2-8D8E-02FD7B7C0701}" srcId="{7942B59E-3C60-48C4-93D3-D0A4E66BC478}" destId="{C5641B48-DE8C-43DC-BE3D-AD26B6822D57}" srcOrd="0" destOrd="0" parTransId="{52269FC7-EFE4-49F6-95DA-49D31C40D108}" sibTransId="{255F1367-8773-4324-A829-5AECA3F5B05F}"/>
    <dgm:cxn modelId="{FB0497CB-ACCC-4A4B-AE6C-02804E76885D}" type="presOf" srcId="{53242A06-365D-4758-AB87-63E03A299803}" destId="{9E059D37-1965-4A2E-8343-640CCFB6A2AF}" srcOrd="1" destOrd="0" presId="urn:microsoft.com/office/officeart/2005/8/layout/hProcess7#12"/>
    <dgm:cxn modelId="{6AAAB3BB-A013-4155-8710-1BA571F1A5F8}" type="presOf" srcId="{C5641B48-DE8C-43DC-BE3D-AD26B6822D57}" destId="{7764333F-32D3-47C4-B02C-795858445DD9}" srcOrd="0" destOrd="0" presId="urn:microsoft.com/office/officeart/2005/8/layout/hProcess7#12"/>
    <dgm:cxn modelId="{8B0A4081-5647-4E75-8846-F443B6F00DCF}" srcId="{A857419C-57C5-4385-A1D9-CC7D2DFDD2C9}" destId="{7942B59E-3C60-48C4-93D3-D0A4E66BC478}" srcOrd="2" destOrd="0" parTransId="{B76DB453-1D41-465E-AD81-67189F652388}" sibTransId="{FB10DC74-E0CC-4A98-84C8-E261EE5DD67A}"/>
    <dgm:cxn modelId="{480AF418-5927-4C1F-8D11-63978F6AC511}" type="presOf" srcId="{53242A06-365D-4758-AB87-63E03A299803}" destId="{C4348B43-3A40-43F9-A6B0-0152C023D8AB}" srcOrd="0" destOrd="0" presId="urn:microsoft.com/office/officeart/2005/8/layout/hProcess7#12"/>
    <dgm:cxn modelId="{C69C423F-81B9-47A4-BC39-5DC075624C85}" type="presOf" srcId="{7942B59E-3C60-48C4-93D3-D0A4E66BC478}" destId="{018D3D17-C1DD-4AD3-9054-1838D73C5EB7}" srcOrd="0" destOrd="0" presId="urn:microsoft.com/office/officeart/2005/8/layout/hProcess7#12"/>
    <dgm:cxn modelId="{A8514B4E-D55B-4CF8-80EC-5AE868BB57D8}" type="presParOf" srcId="{DE592CDF-0ECC-4515-931A-A006D51068E1}" destId="{FD48B751-7FA5-49CE-9F7D-8B7920823495}" srcOrd="0" destOrd="0" presId="urn:microsoft.com/office/officeart/2005/8/layout/hProcess7#12"/>
    <dgm:cxn modelId="{BC03BC38-6A20-4041-AFD8-3B7F7A869345}" type="presParOf" srcId="{FD48B751-7FA5-49CE-9F7D-8B7920823495}" destId="{3B0D1526-6771-4EDD-BB11-7184ED2760F9}" srcOrd="0" destOrd="0" presId="urn:microsoft.com/office/officeart/2005/8/layout/hProcess7#12"/>
    <dgm:cxn modelId="{3CB9267B-7914-4ADE-9A93-16047D00DA1A}" type="presParOf" srcId="{FD48B751-7FA5-49CE-9F7D-8B7920823495}" destId="{302E720D-8443-4DCA-B2D3-C43CF726AF81}" srcOrd="1" destOrd="0" presId="urn:microsoft.com/office/officeart/2005/8/layout/hProcess7#12"/>
    <dgm:cxn modelId="{57D1E1E7-0103-4E1F-9B73-6F31D114D1E0}" type="presParOf" srcId="{FD48B751-7FA5-49CE-9F7D-8B7920823495}" destId="{0F8A0B5C-84A3-420D-9C48-1DBF8B4B5BD6}" srcOrd="2" destOrd="0" presId="urn:microsoft.com/office/officeart/2005/8/layout/hProcess7#12"/>
    <dgm:cxn modelId="{05CE950E-00D8-47FB-9437-23225CEEFF00}" type="presParOf" srcId="{DE592CDF-0ECC-4515-931A-A006D51068E1}" destId="{6C4A80A2-8C9E-4CD0-9816-9B4B6ECE8CB9}" srcOrd="1" destOrd="0" presId="urn:microsoft.com/office/officeart/2005/8/layout/hProcess7#12"/>
    <dgm:cxn modelId="{87530ED0-B551-49A5-AEDA-3107B1BCF38C}" type="presParOf" srcId="{DE592CDF-0ECC-4515-931A-A006D51068E1}" destId="{50F57ECA-4405-44FB-AFE0-E363045F7CC1}" srcOrd="2" destOrd="0" presId="urn:microsoft.com/office/officeart/2005/8/layout/hProcess7#12"/>
    <dgm:cxn modelId="{165DD908-8E9E-4724-8B9E-C115280BBC30}" type="presParOf" srcId="{50F57ECA-4405-44FB-AFE0-E363045F7CC1}" destId="{12853AA3-CC48-4993-9A68-53EF58DE06F0}" srcOrd="0" destOrd="0" presId="urn:microsoft.com/office/officeart/2005/8/layout/hProcess7#12"/>
    <dgm:cxn modelId="{7FFDA781-D01D-4BF0-BF45-53C3216B7A1E}" type="presParOf" srcId="{50F57ECA-4405-44FB-AFE0-E363045F7CC1}" destId="{31B7F066-A86E-41AF-A10F-2C3A016C5143}" srcOrd="1" destOrd="0" presId="urn:microsoft.com/office/officeart/2005/8/layout/hProcess7#12"/>
    <dgm:cxn modelId="{5654CA86-9B55-42A0-833F-BC66BFB34345}" type="presParOf" srcId="{50F57ECA-4405-44FB-AFE0-E363045F7CC1}" destId="{F6036A35-0B51-43B1-A078-5670CAA124A8}" srcOrd="2" destOrd="0" presId="urn:microsoft.com/office/officeart/2005/8/layout/hProcess7#12"/>
    <dgm:cxn modelId="{BDC5C18A-DD1E-44B3-BB8F-310FA870F700}" type="presParOf" srcId="{DE592CDF-0ECC-4515-931A-A006D51068E1}" destId="{15DC54E1-7EE2-4C5B-979D-E00FF053636A}" srcOrd="3" destOrd="0" presId="urn:microsoft.com/office/officeart/2005/8/layout/hProcess7#12"/>
    <dgm:cxn modelId="{53A8767D-809F-4DCF-B974-042B26F18DF2}" type="presParOf" srcId="{DE592CDF-0ECC-4515-931A-A006D51068E1}" destId="{5C60BEDF-0355-49DF-B9B3-31E46963E221}" srcOrd="4" destOrd="0" presId="urn:microsoft.com/office/officeart/2005/8/layout/hProcess7#12"/>
    <dgm:cxn modelId="{9D54433A-14BC-40CC-9383-8F4D23A52406}" type="presParOf" srcId="{5C60BEDF-0355-49DF-B9B3-31E46963E221}" destId="{C4348B43-3A40-43F9-A6B0-0152C023D8AB}" srcOrd="0" destOrd="0" presId="urn:microsoft.com/office/officeart/2005/8/layout/hProcess7#12"/>
    <dgm:cxn modelId="{B67F8C89-76ED-4A88-A808-D154AC0B3051}" type="presParOf" srcId="{5C60BEDF-0355-49DF-B9B3-31E46963E221}" destId="{9E059D37-1965-4A2E-8343-640CCFB6A2AF}" srcOrd="1" destOrd="0" presId="urn:microsoft.com/office/officeart/2005/8/layout/hProcess7#12"/>
    <dgm:cxn modelId="{C0327960-EA65-4652-A2FD-6E1FC22F7CA1}" type="presParOf" srcId="{5C60BEDF-0355-49DF-B9B3-31E46963E221}" destId="{07E3F9F9-7357-4C1E-8E4B-A07566115956}" srcOrd="2" destOrd="0" presId="urn:microsoft.com/office/officeart/2005/8/layout/hProcess7#12"/>
    <dgm:cxn modelId="{9ADF57B8-D8AF-42D1-81B3-EDA997229D6B}" type="presParOf" srcId="{DE592CDF-0ECC-4515-931A-A006D51068E1}" destId="{9EBEC4A0-3B1F-4508-B122-A61DCBC25624}" srcOrd="5" destOrd="0" presId="urn:microsoft.com/office/officeart/2005/8/layout/hProcess7#12"/>
    <dgm:cxn modelId="{8D92EC04-1972-469A-9320-A5F37779B7AD}" type="presParOf" srcId="{DE592CDF-0ECC-4515-931A-A006D51068E1}" destId="{0894D669-E405-4BCD-A799-213D8FCB5AB2}" srcOrd="6" destOrd="0" presId="urn:microsoft.com/office/officeart/2005/8/layout/hProcess7#12"/>
    <dgm:cxn modelId="{1D228E74-6B58-423A-B7DF-1ED6CAFED20D}" type="presParOf" srcId="{0894D669-E405-4BCD-A799-213D8FCB5AB2}" destId="{86F76D48-7CAF-46D8-ADC9-0467CF51EF72}" srcOrd="0" destOrd="0" presId="urn:microsoft.com/office/officeart/2005/8/layout/hProcess7#12"/>
    <dgm:cxn modelId="{7C01ED7A-9939-40E6-A7AE-4193A1BC1CBE}" type="presParOf" srcId="{0894D669-E405-4BCD-A799-213D8FCB5AB2}" destId="{44960593-BA09-4CBD-B6BD-66FB65075BC7}" srcOrd="1" destOrd="0" presId="urn:microsoft.com/office/officeart/2005/8/layout/hProcess7#12"/>
    <dgm:cxn modelId="{88B2CFA0-C41F-414D-A0E1-CD37BD7A8411}" type="presParOf" srcId="{0894D669-E405-4BCD-A799-213D8FCB5AB2}" destId="{59FD3C48-CF0B-4558-A19B-178F195743F2}" srcOrd="2" destOrd="0" presId="urn:microsoft.com/office/officeart/2005/8/layout/hProcess7#12"/>
    <dgm:cxn modelId="{E54D9462-8084-416E-87FB-C31AA7881E58}" type="presParOf" srcId="{DE592CDF-0ECC-4515-931A-A006D51068E1}" destId="{F518D254-08C3-409F-BEAA-7EC536E39AF9}" srcOrd="7" destOrd="0" presId="urn:microsoft.com/office/officeart/2005/8/layout/hProcess7#12"/>
    <dgm:cxn modelId="{A4BDC627-26EE-4CDC-90B1-4B0E94251219}" type="presParOf" srcId="{DE592CDF-0ECC-4515-931A-A006D51068E1}" destId="{C174DBBD-3A2B-4435-9787-DF2A3944395E}" srcOrd="8" destOrd="0" presId="urn:microsoft.com/office/officeart/2005/8/layout/hProcess7#12"/>
    <dgm:cxn modelId="{CF0AED73-F8CA-41E3-96CB-B4437CF023F5}" type="presParOf" srcId="{C174DBBD-3A2B-4435-9787-DF2A3944395E}" destId="{018D3D17-C1DD-4AD3-9054-1838D73C5EB7}" srcOrd="0" destOrd="0" presId="urn:microsoft.com/office/officeart/2005/8/layout/hProcess7#12"/>
    <dgm:cxn modelId="{97A1AD61-C2BF-4FB4-A8B0-7C971B66BEFC}" type="presParOf" srcId="{C174DBBD-3A2B-4435-9787-DF2A3944395E}" destId="{BD99638D-DFBF-4BD4-9A41-BDB3A34B505D}" srcOrd="1" destOrd="0" presId="urn:microsoft.com/office/officeart/2005/8/layout/hProcess7#12"/>
    <dgm:cxn modelId="{F9F35390-C2C5-46C3-AA01-379CE03922C5}" type="presParOf" srcId="{C174DBBD-3A2B-4435-9787-DF2A3944395E}" destId="{7764333F-32D3-47C4-B02C-795858445DD9}" srcOrd="2" destOrd="0" presId="urn:microsoft.com/office/officeart/2005/8/layout/hProcess7#1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D6D6074-5891-49EA-9A5C-727D2D5A3B94}" type="doc">
      <dgm:prSet loTypeId="urn:microsoft.com/office/officeart/2005/8/layout/hProcess7#13" loCatId="list" qsTypeId="urn:microsoft.com/office/officeart/2005/8/quickstyle/simple1" qsCatId="simple" csTypeId="urn:microsoft.com/office/officeart/2005/8/colors/accent1_2" csCatId="accent1" phldr="1"/>
      <dgm:spPr/>
      <dgm:t>
        <a:bodyPr/>
        <a:lstStyle/>
        <a:p>
          <a:endParaRPr lang="en-US"/>
        </a:p>
      </dgm:t>
    </dgm:pt>
    <dgm:pt modelId="{E13894C8-0954-43E3-B439-A863BCF9CD3E}">
      <dgm:prSet phldrT="[Text]" phldr="1"/>
      <dgm:spPr/>
      <dgm:t>
        <a:bodyPr/>
        <a:lstStyle/>
        <a:p>
          <a:endParaRPr lang="en-US"/>
        </a:p>
      </dgm:t>
    </dgm:pt>
    <dgm:pt modelId="{8A561708-6BE5-4F5A-A738-D419C76F85BA}" type="parTrans" cxnId="{509F1E84-8C39-4913-B6DD-973453D5AFCC}">
      <dgm:prSet/>
      <dgm:spPr/>
      <dgm:t>
        <a:bodyPr/>
        <a:lstStyle/>
        <a:p>
          <a:endParaRPr lang="en-US"/>
        </a:p>
      </dgm:t>
    </dgm:pt>
    <dgm:pt modelId="{BC139476-C898-42BF-8AFF-4DD0A6DBD0CB}" type="sibTrans" cxnId="{509F1E84-8C39-4913-B6DD-973453D5AFCC}">
      <dgm:prSet/>
      <dgm:spPr/>
      <dgm:t>
        <a:bodyPr/>
        <a:lstStyle/>
        <a:p>
          <a:endParaRPr lang="en-US"/>
        </a:p>
      </dgm:t>
    </dgm:pt>
    <dgm:pt modelId="{8AA8627C-263C-4649-81C4-54BC57B83829}">
      <dgm:prSet phldrT="[Text]"/>
      <dgm:spPr/>
      <dgm:t>
        <a:bodyPr/>
        <a:lstStyle/>
        <a:p>
          <a:r>
            <a:rPr lang="en-US" dirty="0" err="1" smtClean="0"/>
            <a:t>Đề</a:t>
          </a:r>
          <a:r>
            <a:rPr lang="en-US" dirty="0" smtClean="0"/>
            <a:t> </a:t>
          </a:r>
          <a:r>
            <a:rPr lang="en-US" dirty="0" err="1" smtClean="0"/>
            <a:t>cương</a:t>
          </a:r>
          <a:endParaRPr lang="en-US" dirty="0"/>
        </a:p>
      </dgm:t>
    </dgm:pt>
    <dgm:pt modelId="{71A5CDC2-C25B-408B-A758-CF1A40D44A72}" type="parTrans" cxnId="{87D6974C-8852-45BC-84CF-FB1DD731BFF2}">
      <dgm:prSet/>
      <dgm:spPr/>
      <dgm:t>
        <a:bodyPr/>
        <a:lstStyle/>
        <a:p>
          <a:endParaRPr lang="en-US"/>
        </a:p>
      </dgm:t>
    </dgm:pt>
    <dgm:pt modelId="{B9BF485E-AF01-4530-9E4F-79A03E7BA333}" type="sibTrans" cxnId="{87D6974C-8852-45BC-84CF-FB1DD731BFF2}">
      <dgm:prSet/>
      <dgm:spPr/>
      <dgm:t>
        <a:bodyPr/>
        <a:lstStyle/>
        <a:p>
          <a:endParaRPr lang="en-US"/>
        </a:p>
      </dgm:t>
    </dgm:pt>
    <dgm:pt modelId="{2071D561-3416-4B02-BB73-79D914C39042}">
      <dgm:prSet phldrT="[Text]" phldr="1"/>
      <dgm:spPr/>
      <dgm:t>
        <a:bodyPr/>
        <a:lstStyle/>
        <a:p>
          <a:endParaRPr lang="en-US"/>
        </a:p>
      </dgm:t>
    </dgm:pt>
    <dgm:pt modelId="{84C54FD4-1F26-4B5B-80E1-F1C2715CB00C}" type="parTrans" cxnId="{CD5B8E0E-826D-48B9-B782-0308244F1B89}">
      <dgm:prSet/>
      <dgm:spPr/>
      <dgm:t>
        <a:bodyPr/>
        <a:lstStyle/>
        <a:p>
          <a:endParaRPr lang="en-US"/>
        </a:p>
      </dgm:t>
    </dgm:pt>
    <dgm:pt modelId="{45200261-72A8-4095-B543-EF53DA3B5BE8}" type="sibTrans" cxnId="{CD5B8E0E-826D-48B9-B782-0308244F1B89}">
      <dgm:prSet/>
      <dgm:spPr/>
      <dgm:t>
        <a:bodyPr/>
        <a:lstStyle/>
        <a:p>
          <a:endParaRPr lang="en-US"/>
        </a:p>
      </dgm:t>
    </dgm:pt>
    <dgm:pt modelId="{A9381884-F216-49CB-ADF0-4F321125959B}">
      <dgm:prSet phldrT="[Text]"/>
      <dgm:spPr/>
      <dgm:t>
        <a:bodyPr/>
        <a:lstStyle/>
        <a:p>
          <a:r>
            <a:rPr lang="en-US" dirty="0" err="1" smtClean="0"/>
            <a:t>Bài</a:t>
          </a:r>
          <a:r>
            <a:rPr lang="en-US" dirty="0" smtClean="0"/>
            <a:t> </a:t>
          </a:r>
          <a:r>
            <a:rPr lang="en-US" dirty="0" err="1" smtClean="0"/>
            <a:t>tập</a:t>
          </a:r>
          <a:r>
            <a:rPr lang="en-US" dirty="0" smtClean="0"/>
            <a:t> </a:t>
          </a:r>
          <a:r>
            <a:rPr lang="en-US" dirty="0" err="1" smtClean="0"/>
            <a:t>tuần</a:t>
          </a:r>
          <a:endParaRPr lang="en-US" dirty="0"/>
        </a:p>
      </dgm:t>
    </dgm:pt>
    <dgm:pt modelId="{DF8068E2-EED2-4430-B888-EB34A7259FC7}" type="parTrans" cxnId="{1F37C774-5F2F-41DD-BC96-8F9C366410C6}">
      <dgm:prSet/>
      <dgm:spPr/>
      <dgm:t>
        <a:bodyPr/>
        <a:lstStyle/>
        <a:p>
          <a:endParaRPr lang="en-US"/>
        </a:p>
      </dgm:t>
    </dgm:pt>
    <dgm:pt modelId="{86295DC6-4616-4109-B54B-CF43F178B296}" type="sibTrans" cxnId="{1F37C774-5F2F-41DD-BC96-8F9C366410C6}">
      <dgm:prSet/>
      <dgm:spPr/>
      <dgm:t>
        <a:bodyPr/>
        <a:lstStyle/>
        <a:p>
          <a:endParaRPr lang="en-US"/>
        </a:p>
      </dgm:t>
    </dgm:pt>
    <dgm:pt modelId="{2837B45B-5F76-45B6-AE48-205CD77110BA}">
      <dgm:prSet phldrT="[Text]" phldr="1"/>
      <dgm:spPr/>
      <dgm:t>
        <a:bodyPr/>
        <a:lstStyle/>
        <a:p>
          <a:endParaRPr lang="en-US"/>
        </a:p>
      </dgm:t>
    </dgm:pt>
    <dgm:pt modelId="{A0010244-F3DF-4024-BE46-576CE7323FA2}" type="parTrans" cxnId="{B3A877C1-48C0-420F-B4A1-AD5D44EEE1A2}">
      <dgm:prSet/>
      <dgm:spPr/>
      <dgm:t>
        <a:bodyPr/>
        <a:lstStyle/>
        <a:p>
          <a:endParaRPr lang="en-US"/>
        </a:p>
      </dgm:t>
    </dgm:pt>
    <dgm:pt modelId="{9155003E-46F1-4E22-85B6-26974721295E}" type="sibTrans" cxnId="{B3A877C1-48C0-420F-B4A1-AD5D44EEE1A2}">
      <dgm:prSet/>
      <dgm:spPr/>
      <dgm:t>
        <a:bodyPr/>
        <a:lstStyle/>
        <a:p>
          <a:endParaRPr lang="en-US"/>
        </a:p>
      </dgm:t>
    </dgm:pt>
    <dgm:pt modelId="{EC50E799-3FC1-4A9C-A3BB-EAC4A99A61CC}">
      <dgm:prSet phldrT="[Text]"/>
      <dgm:spPr/>
      <dgm:t>
        <a:bodyPr/>
        <a:lstStyle/>
        <a:p>
          <a:r>
            <a:rPr lang="en-US" dirty="0" err="1" smtClean="0"/>
            <a:t>Lịch</a:t>
          </a:r>
          <a:r>
            <a:rPr lang="en-US" dirty="0" smtClean="0"/>
            <a:t> </a:t>
          </a:r>
          <a:r>
            <a:rPr lang="en-US" dirty="0" err="1" smtClean="0"/>
            <a:t>kiểm</a:t>
          </a:r>
          <a:r>
            <a:rPr lang="en-US" dirty="0" smtClean="0"/>
            <a:t> </a:t>
          </a:r>
          <a:r>
            <a:rPr lang="en-US" dirty="0" err="1" smtClean="0"/>
            <a:t>tra</a:t>
          </a:r>
          <a:endParaRPr lang="en-US" dirty="0"/>
        </a:p>
      </dgm:t>
    </dgm:pt>
    <dgm:pt modelId="{32315B89-6DD1-4E7D-A921-3FE0A5B00B64}" type="parTrans" cxnId="{8943CB39-713C-4CC3-9C48-D65168A3F078}">
      <dgm:prSet/>
      <dgm:spPr/>
      <dgm:t>
        <a:bodyPr/>
        <a:lstStyle/>
        <a:p>
          <a:endParaRPr lang="en-US"/>
        </a:p>
      </dgm:t>
    </dgm:pt>
    <dgm:pt modelId="{0C19C389-AAE5-40D4-8C0B-4CF7EE149D34}" type="sibTrans" cxnId="{8943CB39-713C-4CC3-9C48-D65168A3F078}">
      <dgm:prSet/>
      <dgm:spPr/>
      <dgm:t>
        <a:bodyPr/>
        <a:lstStyle/>
        <a:p>
          <a:endParaRPr lang="en-US"/>
        </a:p>
      </dgm:t>
    </dgm:pt>
    <dgm:pt modelId="{0BEF0CA4-E03A-4335-9C98-B771DED74124}" type="pres">
      <dgm:prSet presAssocID="{0D6D6074-5891-49EA-9A5C-727D2D5A3B94}" presName="Name0" presStyleCnt="0">
        <dgm:presLayoutVars>
          <dgm:dir/>
          <dgm:animLvl val="lvl"/>
          <dgm:resizeHandles val="exact"/>
        </dgm:presLayoutVars>
      </dgm:prSet>
      <dgm:spPr/>
      <dgm:t>
        <a:bodyPr/>
        <a:lstStyle/>
        <a:p>
          <a:endParaRPr lang="en-US"/>
        </a:p>
      </dgm:t>
    </dgm:pt>
    <dgm:pt modelId="{CE302D96-C56D-45B7-93FD-06F6AB1DA981}" type="pres">
      <dgm:prSet presAssocID="{E13894C8-0954-43E3-B439-A863BCF9CD3E}" presName="compositeNode" presStyleCnt="0">
        <dgm:presLayoutVars>
          <dgm:bulletEnabled val="1"/>
        </dgm:presLayoutVars>
      </dgm:prSet>
      <dgm:spPr/>
    </dgm:pt>
    <dgm:pt modelId="{488E8CCC-B846-4393-A02A-1C3035BB2722}" type="pres">
      <dgm:prSet presAssocID="{E13894C8-0954-43E3-B439-A863BCF9CD3E}" presName="bgRect" presStyleLbl="node1" presStyleIdx="0" presStyleCnt="3"/>
      <dgm:spPr/>
      <dgm:t>
        <a:bodyPr/>
        <a:lstStyle/>
        <a:p>
          <a:endParaRPr lang="en-US"/>
        </a:p>
      </dgm:t>
    </dgm:pt>
    <dgm:pt modelId="{1A2ED28D-F101-4A60-9C3B-D64003D8B4C4}" type="pres">
      <dgm:prSet presAssocID="{E13894C8-0954-43E3-B439-A863BCF9CD3E}" presName="parentNode" presStyleLbl="node1" presStyleIdx="0" presStyleCnt="3">
        <dgm:presLayoutVars>
          <dgm:chMax val="0"/>
          <dgm:bulletEnabled val="1"/>
        </dgm:presLayoutVars>
      </dgm:prSet>
      <dgm:spPr/>
      <dgm:t>
        <a:bodyPr/>
        <a:lstStyle/>
        <a:p>
          <a:endParaRPr lang="en-US"/>
        </a:p>
      </dgm:t>
    </dgm:pt>
    <dgm:pt modelId="{739F4AC2-0BC7-4661-A3CA-7DF81096B8C0}" type="pres">
      <dgm:prSet presAssocID="{E13894C8-0954-43E3-B439-A863BCF9CD3E}" presName="childNode" presStyleLbl="node1" presStyleIdx="0" presStyleCnt="3">
        <dgm:presLayoutVars>
          <dgm:bulletEnabled val="1"/>
        </dgm:presLayoutVars>
      </dgm:prSet>
      <dgm:spPr/>
      <dgm:t>
        <a:bodyPr/>
        <a:lstStyle/>
        <a:p>
          <a:endParaRPr lang="en-US"/>
        </a:p>
      </dgm:t>
    </dgm:pt>
    <dgm:pt modelId="{3BF983F0-198D-4611-871B-FF0E48BAECA5}" type="pres">
      <dgm:prSet presAssocID="{BC139476-C898-42BF-8AFF-4DD0A6DBD0CB}" presName="hSp" presStyleCnt="0"/>
      <dgm:spPr/>
    </dgm:pt>
    <dgm:pt modelId="{0E4A7A62-4AD3-4EF4-8DE4-5F97C85E1490}" type="pres">
      <dgm:prSet presAssocID="{BC139476-C898-42BF-8AFF-4DD0A6DBD0CB}" presName="vProcSp" presStyleCnt="0"/>
      <dgm:spPr/>
    </dgm:pt>
    <dgm:pt modelId="{7E138532-1F8E-4EAE-9E3E-8A577E0D28A3}" type="pres">
      <dgm:prSet presAssocID="{BC139476-C898-42BF-8AFF-4DD0A6DBD0CB}" presName="vSp1" presStyleCnt="0"/>
      <dgm:spPr/>
    </dgm:pt>
    <dgm:pt modelId="{069D2D81-BB69-4FA2-8EFC-C173A6A5E208}" type="pres">
      <dgm:prSet presAssocID="{BC139476-C898-42BF-8AFF-4DD0A6DBD0CB}" presName="simulatedConn" presStyleLbl="solidFgAcc1" presStyleIdx="0" presStyleCnt="2"/>
      <dgm:spPr/>
    </dgm:pt>
    <dgm:pt modelId="{DC12390D-6A53-4D08-9635-246E5C4C7036}" type="pres">
      <dgm:prSet presAssocID="{BC139476-C898-42BF-8AFF-4DD0A6DBD0CB}" presName="vSp2" presStyleCnt="0"/>
      <dgm:spPr/>
    </dgm:pt>
    <dgm:pt modelId="{7608B458-FECD-47F8-9459-518E4FC3BE3D}" type="pres">
      <dgm:prSet presAssocID="{BC139476-C898-42BF-8AFF-4DD0A6DBD0CB}" presName="sibTrans" presStyleCnt="0"/>
      <dgm:spPr/>
    </dgm:pt>
    <dgm:pt modelId="{5DEE21D4-1CAB-4455-91A6-0E6C301A7498}" type="pres">
      <dgm:prSet presAssocID="{2071D561-3416-4B02-BB73-79D914C39042}" presName="compositeNode" presStyleCnt="0">
        <dgm:presLayoutVars>
          <dgm:bulletEnabled val="1"/>
        </dgm:presLayoutVars>
      </dgm:prSet>
      <dgm:spPr/>
    </dgm:pt>
    <dgm:pt modelId="{CB4DCAEC-DD0C-4A55-AB6B-A228C1ADA765}" type="pres">
      <dgm:prSet presAssocID="{2071D561-3416-4B02-BB73-79D914C39042}" presName="bgRect" presStyleLbl="node1" presStyleIdx="1" presStyleCnt="3"/>
      <dgm:spPr/>
      <dgm:t>
        <a:bodyPr/>
        <a:lstStyle/>
        <a:p>
          <a:endParaRPr lang="en-US"/>
        </a:p>
      </dgm:t>
    </dgm:pt>
    <dgm:pt modelId="{36D020BB-02F6-4ED1-8C23-3EF9582F5CC8}" type="pres">
      <dgm:prSet presAssocID="{2071D561-3416-4B02-BB73-79D914C39042}" presName="parentNode" presStyleLbl="node1" presStyleIdx="1" presStyleCnt="3">
        <dgm:presLayoutVars>
          <dgm:chMax val="0"/>
          <dgm:bulletEnabled val="1"/>
        </dgm:presLayoutVars>
      </dgm:prSet>
      <dgm:spPr/>
      <dgm:t>
        <a:bodyPr/>
        <a:lstStyle/>
        <a:p>
          <a:endParaRPr lang="en-US"/>
        </a:p>
      </dgm:t>
    </dgm:pt>
    <dgm:pt modelId="{AE687FDB-697B-4342-89DD-6BCD07E56511}" type="pres">
      <dgm:prSet presAssocID="{2071D561-3416-4B02-BB73-79D914C39042}" presName="childNode" presStyleLbl="node1" presStyleIdx="1" presStyleCnt="3">
        <dgm:presLayoutVars>
          <dgm:bulletEnabled val="1"/>
        </dgm:presLayoutVars>
      </dgm:prSet>
      <dgm:spPr/>
      <dgm:t>
        <a:bodyPr/>
        <a:lstStyle/>
        <a:p>
          <a:endParaRPr lang="en-US"/>
        </a:p>
      </dgm:t>
    </dgm:pt>
    <dgm:pt modelId="{D148F36E-AAED-4DC3-851F-8DD9597DC300}" type="pres">
      <dgm:prSet presAssocID="{45200261-72A8-4095-B543-EF53DA3B5BE8}" presName="hSp" presStyleCnt="0"/>
      <dgm:spPr/>
    </dgm:pt>
    <dgm:pt modelId="{67E1E5EF-6AE2-4528-838C-19FA32AA0145}" type="pres">
      <dgm:prSet presAssocID="{45200261-72A8-4095-B543-EF53DA3B5BE8}" presName="vProcSp" presStyleCnt="0"/>
      <dgm:spPr/>
    </dgm:pt>
    <dgm:pt modelId="{DF42BB3D-9CCD-446D-B99C-5F86D1E0546B}" type="pres">
      <dgm:prSet presAssocID="{45200261-72A8-4095-B543-EF53DA3B5BE8}" presName="vSp1" presStyleCnt="0"/>
      <dgm:spPr/>
    </dgm:pt>
    <dgm:pt modelId="{C20FA375-EDCA-49FF-B9EB-7CA54F2AC467}" type="pres">
      <dgm:prSet presAssocID="{45200261-72A8-4095-B543-EF53DA3B5BE8}" presName="simulatedConn" presStyleLbl="solidFgAcc1" presStyleIdx="1" presStyleCnt="2"/>
      <dgm:spPr/>
    </dgm:pt>
    <dgm:pt modelId="{C38F3710-6071-48E0-A620-87D2FED21B10}" type="pres">
      <dgm:prSet presAssocID="{45200261-72A8-4095-B543-EF53DA3B5BE8}" presName="vSp2" presStyleCnt="0"/>
      <dgm:spPr/>
    </dgm:pt>
    <dgm:pt modelId="{184E7D17-7D10-42AF-8FF8-2930EDE37231}" type="pres">
      <dgm:prSet presAssocID="{45200261-72A8-4095-B543-EF53DA3B5BE8}" presName="sibTrans" presStyleCnt="0"/>
      <dgm:spPr/>
    </dgm:pt>
    <dgm:pt modelId="{2D287E62-F163-4B13-8B6B-429B429221B2}" type="pres">
      <dgm:prSet presAssocID="{2837B45B-5F76-45B6-AE48-205CD77110BA}" presName="compositeNode" presStyleCnt="0">
        <dgm:presLayoutVars>
          <dgm:bulletEnabled val="1"/>
        </dgm:presLayoutVars>
      </dgm:prSet>
      <dgm:spPr/>
    </dgm:pt>
    <dgm:pt modelId="{650B3D87-45A0-4C69-ABDF-C64547EFD830}" type="pres">
      <dgm:prSet presAssocID="{2837B45B-5F76-45B6-AE48-205CD77110BA}" presName="bgRect" presStyleLbl="node1" presStyleIdx="2" presStyleCnt="3"/>
      <dgm:spPr/>
      <dgm:t>
        <a:bodyPr/>
        <a:lstStyle/>
        <a:p>
          <a:endParaRPr lang="en-US"/>
        </a:p>
      </dgm:t>
    </dgm:pt>
    <dgm:pt modelId="{BA448EBB-E960-428E-8C7E-A0A6F290E0C8}" type="pres">
      <dgm:prSet presAssocID="{2837B45B-5F76-45B6-AE48-205CD77110BA}" presName="parentNode" presStyleLbl="node1" presStyleIdx="2" presStyleCnt="3">
        <dgm:presLayoutVars>
          <dgm:chMax val="0"/>
          <dgm:bulletEnabled val="1"/>
        </dgm:presLayoutVars>
      </dgm:prSet>
      <dgm:spPr/>
      <dgm:t>
        <a:bodyPr/>
        <a:lstStyle/>
        <a:p>
          <a:endParaRPr lang="en-US"/>
        </a:p>
      </dgm:t>
    </dgm:pt>
    <dgm:pt modelId="{C0357F0E-8DB7-4317-B263-ADB62C491CEE}" type="pres">
      <dgm:prSet presAssocID="{2837B45B-5F76-45B6-AE48-205CD77110BA}" presName="childNode" presStyleLbl="node1" presStyleIdx="2" presStyleCnt="3">
        <dgm:presLayoutVars>
          <dgm:bulletEnabled val="1"/>
        </dgm:presLayoutVars>
      </dgm:prSet>
      <dgm:spPr/>
      <dgm:t>
        <a:bodyPr/>
        <a:lstStyle/>
        <a:p>
          <a:endParaRPr lang="en-US"/>
        </a:p>
      </dgm:t>
    </dgm:pt>
  </dgm:ptLst>
  <dgm:cxnLst>
    <dgm:cxn modelId="{509F1E84-8C39-4913-B6DD-973453D5AFCC}" srcId="{0D6D6074-5891-49EA-9A5C-727D2D5A3B94}" destId="{E13894C8-0954-43E3-B439-A863BCF9CD3E}" srcOrd="0" destOrd="0" parTransId="{8A561708-6BE5-4F5A-A738-D419C76F85BA}" sibTransId="{BC139476-C898-42BF-8AFF-4DD0A6DBD0CB}"/>
    <dgm:cxn modelId="{B3A877C1-48C0-420F-B4A1-AD5D44EEE1A2}" srcId="{0D6D6074-5891-49EA-9A5C-727D2D5A3B94}" destId="{2837B45B-5F76-45B6-AE48-205CD77110BA}" srcOrd="2" destOrd="0" parTransId="{A0010244-F3DF-4024-BE46-576CE7323FA2}" sibTransId="{9155003E-46F1-4E22-85B6-26974721295E}"/>
    <dgm:cxn modelId="{48953F83-8ED0-4D4B-8050-BA41CC3FBF8D}" type="presOf" srcId="{2837B45B-5F76-45B6-AE48-205CD77110BA}" destId="{650B3D87-45A0-4C69-ABDF-C64547EFD830}" srcOrd="0" destOrd="0" presId="urn:microsoft.com/office/officeart/2005/8/layout/hProcess7#13"/>
    <dgm:cxn modelId="{CCFC2453-D4AD-4FD1-AE2D-E12986334491}" type="presOf" srcId="{E13894C8-0954-43E3-B439-A863BCF9CD3E}" destId="{488E8CCC-B846-4393-A02A-1C3035BB2722}" srcOrd="0" destOrd="0" presId="urn:microsoft.com/office/officeart/2005/8/layout/hProcess7#13"/>
    <dgm:cxn modelId="{ADFD61F9-B9DB-4451-A800-26CB1CE8EA56}" type="presOf" srcId="{8AA8627C-263C-4649-81C4-54BC57B83829}" destId="{739F4AC2-0BC7-4661-A3CA-7DF81096B8C0}" srcOrd="0" destOrd="0" presId="urn:microsoft.com/office/officeart/2005/8/layout/hProcess7#13"/>
    <dgm:cxn modelId="{8943CB39-713C-4CC3-9C48-D65168A3F078}" srcId="{2837B45B-5F76-45B6-AE48-205CD77110BA}" destId="{EC50E799-3FC1-4A9C-A3BB-EAC4A99A61CC}" srcOrd="0" destOrd="0" parTransId="{32315B89-6DD1-4E7D-A921-3FE0A5B00B64}" sibTransId="{0C19C389-AAE5-40D4-8C0B-4CF7EE149D34}"/>
    <dgm:cxn modelId="{CD5B8E0E-826D-48B9-B782-0308244F1B89}" srcId="{0D6D6074-5891-49EA-9A5C-727D2D5A3B94}" destId="{2071D561-3416-4B02-BB73-79D914C39042}" srcOrd="1" destOrd="0" parTransId="{84C54FD4-1F26-4B5B-80E1-F1C2715CB00C}" sibTransId="{45200261-72A8-4095-B543-EF53DA3B5BE8}"/>
    <dgm:cxn modelId="{5FA5DBA4-BE61-46B3-83AE-7F5649ACC921}" type="presOf" srcId="{2837B45B-5F76-45B6-AE48-205CD77110BA}" destId="{BA448EBB-E960-428E-8C7E-A0A6F290E0C8}" srcOrd="1" destOrd="0" presId="urn:microsoft.com/office/officeart/2005/8/layout/hProcess7#13"/>
    <dgm:cxn modelId="{E089E977-95EE-481C-8350-698421496739}" type="presOf" srcId="{2071D561-3416-4B02-BB73-79D914C39042}" destId="{36D020BB-02F6-4ED1-8C23-3EF9582F5CC8}" srcOrd="1" destOrd="0" presId="urn:microsoft.com/office/officeart/2005/8/layout/hProcess7#13"/>
    <dgm:cxn modelId="{83959094-FC7E-4C24-B631-99782D9BB492}" type="presOf" srcId="{A9381884-F216-49CB-ADF0-4F321125959B}" destId="{AE687FDB-697B-4342-89DD-6BCD07E56511}" srcOrd="0" destOrd="0" presId="urn:microsoft.com/office/officeart/2005/8/layout/hProcess7#13"/>
    <dgm:cxn modelId="{D5F6826D-A53B-4926-A7E4-56DFF3EF8D86}" type="presOf" srcId="{0D6D6074-5891-49EA-9A5C-727D2D5A3B94}" destId="{0BEF0CA4-E03A-4335-9C98-B771DED74124}" srcOrd="0" destOrd="0" presId="urn:microsoft.com/office/officeart/2005/8/layout/hProcess7#13"/>
    <dgm:cxn modelId="{1F37C774-5F2F-41DD-BC96-8F9C366410C6}" srcId="{2071D561-3416-4B02-BB73-79D914C39042}" destId="{A9381884-F216-49CB-ADF0-4F321125959B}" srcOrd="0" destOrd="0" parTransId="{DF8068E2-EED2-4430-B888-EB34A7259FC7}" sibTransId="{86295DC6-4616-4109-B54B-CF43F178B296}"/>
    <dgm:cxn modelId="{9ACAEEA5-C4A3-4F8E-A475-5C78B48F5D91}" type="presOf" srcId="{EC50E799-3FC1-4A9C-A3BB-EAC4A99A61CC}" destId="{C0357F0E-8DB7-4317-B263-ADB62C491CEE}" srcOrd="0" destOrd="0" presId="urn:microsoft.com/office/officeart/2005/8/layout/hProcess7#13"/>
    <dgm:cxn modelId="{87D6974C-8852-45BC-84CF-FB1DD731BFF2}" srcId="{E13894C8-0954-43E3-B439-A863BCF9CD3E}" destId="{8AA8627C-263C-4649-81C4-54BC57B83829}" srcOrd="0" destOrd="0" parTransId="{71A5CDC2-C25B-408B-A758-CF1A40D44A72}" sibTransId="{B9BF485E-AF01-4530-9E4F-79A03E7BA333}"/>
    <dgm:cxn modelId="{9E696A9A-3D6B-4AFC-8D4A-AEB8078435D0}" type="presOf" srcId="{E13894C8-0954-43E3-B439-A863BCF9CD3E}" destId="{1A2ED28D-F101-4A60-9C3B-D64003D8B4C4}" srcOrd="1" destOrd="0" presId="urn:microsoft.com/office/officeart/2005/8/layout/hProcess7#13"/>
    <dgm:cxn modelId="{E0F86C48-1A71-464F-914A-5026532736D8}" type="presOf" srcId="{2071D561-3416-4B02-BB73-79D914C39042}" destId="{CB4DCAEC-DD0C-4A55-AB6B-A228C1ADA765}" srcOrd="0" destOrd="0" presId="urn:microsoft.com/office/officeart/2005/8/layout/hProcess7#13"/>
    <dgm:cxn modelId="{E618F239-EDB0-4ADD-A398-B7E39478E8B6}" type="presParOf" srcId="{0BEF0CA4-E03A-4335-9C98-B771DED74124}" destId="{CE302D96-C56D-45B7-93FD-06F6AB1DA981}" srcOrd="0" destOrd="0" presId="urn:microsoft.com/office/officeart/2005/8/layout/hProcess7#13"/>
    <dgm:cxn modelId="{02C043FA-BD39-49C9-BD5B-4CD1C8399F77}" type="presParOf" srcId="{CE302D96-C56D-45B7-93FD-06F6AB1DA981}" destId="{488E8CCC-B846-4393-A02A-1C3035BB2722}" srcOrd="0" destOrd="0" presId="urn:microsoft.com/office/officeart/2005/8/layout/hProcess7#13"/>
    <dgm:cxn modelId="{9B93213A-5D23-43E8-AA68-984B68A56D86}" type="presParOf" srcId="{CE302D96-C56D-45B7-93FD-06F6AB1DA981}" destId="{1A2ED28D-F101-4A60-9C3B-D64003D8B4C4}" srcOrd="1" destOrd="0" presId="urn:microsoft.com/office/officeart/2005/8/layout/hProcess7#13"/>
    <dgm:cxn modelId="{A1B0E633-1699-4E60-A294-87227546E5E5}" type="presParOf" srcId="{CE302D96-C56D-45B7-93FD-06F6AB1DA981}" destId="{739F4AC2-0BC7-4661-A3CA-7DF81096B8C0}" srcOrd="2" destOrd="0" presId="urn:microsoft.com/office/officeart/2005/8/layout/hProcess7#13"/>
    <dgm:cxn modelId="{F43A1196-397F-49AB-8319-B2B6592851B0}" type="presParOf" srcId="{0BEF0CA4-E03A-4335-9C98-B771DED74124}" destId="{3BF983F0-198D-4611-871B-FF0E48BAECA5}" srcOrd="1" destOrd="0" presId="urn:microsoft.com/office/officeart/2005/8/layout/hProcess7#13"/>
    <dgm:cxn modelId="{05433A47-FE32-460A-B933-F2CE14938599}" type="presParOf" srcId="{0BEF0CA4-E03A-4335-9C98-B771DED74124}" destId="{0E4A7A62-4AD3-4EF4-8DE4-5F97C85E1490}" srcOrd="2" destOrd="0" presId="urn:microsoft.com/office/officeart/2005/8/layout/hProcess7#13"/>
    <dgm:cxn modelId="{E0BB4FD7-DA11-4087-8384-30F0C776395F}" type="presParOf" srcId="{0E4A7A62-4AD3-4EF4-8DE4-5F97C85E1490}" destId="{7E138532-1F8E-4EAE-9E3E-8A577E0D28A3}" srcOrd="0" destOrd="0" presId="urn:microsoft.com/office/officeart/2005/8/layout/hProcess7#13"/>
    <dgm:cxn modelId="{BC3A8177-9A10-430E-8597-EDE65CD01DAA}" type="presParOf" srcId="{0E4A7A62-4AD3-4EF4-8DE4-5F97C85E1490}" destId="{069D2D81-BB69-4FA2-8EFC-C173A6A5E208}" srcOrd="1" destOrd="0" presId="urn:microsoft.com/office/officeart/2005/8/layout/hProcess7#13"/>
    <dgm:cxn modelId="{89500009-B484-4622-B6CD-0E79B81672A3}" type="presParOf" srcId="{0E4A7A62-4AD3-4EF4-8DE4-5F97C85E1490}" destId="{DC12390D-6A53-4D08-9635-246E5C4C7036}" srcOrd="2" destOrd="0" presId="urn:microsoft.com/office/officeart/2005/8/layout/hProcess7#13"/>
    <dgm:cxn modelId="{093352AE-B927-4103-98B9-A9562C5D56D6}" type="presParOf" srcId="{0BEF0CA4-E03A-4335-9C98-B771DED74124}" destId="{7608B458-FECD-47F8-9459-518E4FC3BE3D}" srcOrd="3" destOrd="0" presId="urn:microsoft.com/office/officeart/2005/8/layout/hProcess7#13"/>
    <dgm:cxn modelId="{DCC9E582-A55C-4AB4-9D4F-CB095C0E949C}" type="presParOf" srcId="{0BEF0CA4-E03A-4335-9C98-B771DED74124}" destId="{5DEE21D4-1CAB-4455-91A6-0E6C301A7498}" srcOrd="4" destOrd="0" presId="urn:microsoft.com/office/officeart/2005/8/layout/hProcess7#13"/>
    <dgm:cxn modelId="{0CF6B4A3-822D-4CC1-A86F-AA4A6B599BA9}" type="presParOf" srcId="{5DEE21D4-1CAB-4455-91A6-0E6C301A7498}" destId="{CB4DCAEC-DD0C-4A55-AB6B-A228C1ADA765}" srcOrd="0" destOrd="0" presId="urn:microsoft.com/office/officeart/2005/8/layout/hProcess7#13"/>
    <dgm:cxn modelId="{BC80188E-B7EA-4F14-80C5-A87164066AD8}" type="presParOf" srcId="{5DEE21D4-1CAB-4455-91A6-0E6C301A7498}" destId="{36D020BB-02F6-4ED1-8C23-3EF9582F5CC8}" srcOrd="1" destOrd="0" presId="urn:microsoft.com/office/officeart/2005/8/layout/hProcess7#13"/>
    <dgm:cxn modelId="{9729F58C-5EA2-4843-A5D6-47C8535CAE1C}" type="presParOf" srcId="{5DEE21D4-1CAB-4455-91A6-0E6C301A7498}" destId="{AE687FDB-697B-4342-89DD-6BCD07E56511}" srcOrd="2" destOrd="0" presId="urn:microsoft.com/office/officeart/2005/8/layout/hProcess7#13"/>
    <dgm:cxn modelId="{486C8C94-F221-4E61-A638-1842BF6651BF}" type="presParOf" srcId="{0BEF0CA4-E03A-4335-9C98-B771DED74124}" destId="{D148F36E-AAED-4DC3-851F-8DD9597DC300}" srcOrd="5" destOrd="0" presId="urn:microsoft.com/office/officeart/2005/8/layout/hProcess7#13"/>
    <dgm:cxn modelId="{5F4FCB98-37E4-47C7-9541-4424632300C5}" type="presParOf" srcId="{0BEF0CA4-E03A-4335-9C98-B771DED74124}" destId="{67E1E5EF-6AE2-4528-838C-19FA32AA0145}" srcOrd="6" destOrd="0" presId="urn:microsoft.com/office/officeart/2005/8/layout/hProcess7#13"/>
    <dgm:cxn modelId="{B2DD939D-1B42-41D6-AB50-9834CF320FE8}" type="presParOf" srcId="{67E1E5EF-6AE2-4528-838C-19FA32AA0145}" destId="{DF42BB3D-9CCD-446D-B99C-5F86D1E0546B}" srcOrd="0" destOrd="0" presId="urn:microsoft.com/office/officeart/2005/8/layout/hProcess7#13"/>
    <dgm:cxn modelId="{83A913AE-ACE8-45A8-B5DC-EF5BF79E833E}" type="presParOf" srcId="{67E1E5EF-6AE2-4528-838C-19FA32AA0145}" destId="{C20FA375-EDCA-49FF-B9EB-7CA54F2AC467}" srcOrd="1" destOrd="0" presId="urn:microsoft.com/office/officeart/2005/8/layout/hProcess7#13"/>
    <dgm:cxn modelId="{C25B0C55-64D1-47A6-B60D-5DD1043DEF36}" type="presParOf" srcId="{67E1E5EF-6AE2-4528-838C-19FA32AA0145}" destId="{C38F3710-6071-48E0-A620-87D2FED21B10}" srcOrd="2" destOrd="0" presId="urn:microsoft.com/office/officeart/2005/8/layout/hProcess7#13"/>
    <dgm:cxn modelId="{4BE2809C-7FFA-42A2-B5A8-4ED189F9C6FD}" type="presParOf" srcId="{0BEF0CA4-E03A-4335-9C98-B771DED74124}" destId="{184E7D17-7D10-42AF-8FF8-2930EDE37231}" srcOrd="7" destOrd="0" presId="urn:microsoft.com/office/officeart/2005/8/layout/hProcess7#13"/>
    <dgm:cxn modelId="{AAD866F9-6ACE-4CC1-A6EB-C59D8905189B}" type="presParOf" srcId="{0BEF0CA4-E03A-4335-9C98-B771DED74124}" destId="{2D287E62-F163-4B13-8B6B-429B429221B2}" srcOrd="8" destOrd="0" presId="urn:microsoft.com/office/officeart/2005/8/layout/hProcess7#13"/>
    <dgm:cxn modelId="{3C225E72-8B78-4B96-A6DB-B39697A099FE}" type="presParOf" srcId="{2D287E62-F163-4B13-8B6B-429B429221B2}" destId="{650B3D87-45A0-4C69-ABDF-C64547EFD830}" srcOrd="0" destOrd="0" presId="urn:microsoft.com/office/officeart/2005/8/layout/hProcess7#13"/>
    <dgm:cxn modelId="{D174C5D0-BEE6-4C36-9E5A-C86E44A6AB19}" type="presParOf" srcId="{2D287E62-F163-4B13-8B6B-429B429221B2}" destId="{BA448EBB-E960-428E-8C7E-A0A6F290E0C8}" srcOrd="1" destOrd="0" presId="urn:microsoft.com/office/officeart/2005/8/layout/hProcess7#13"/>
    <dgm:cxn modelId="{05502083-184C-497F-8E55-BFA8A0150B09}" type="presParOf" srcId="{2D287E62-F163-4B13-8B6B-429B429221B2}" destId="{C0357F0E-8DB7-4317-B263-ADB62C491CEE}" srcOrd="2" destOrd="0" presId="urn:microsoft.com/office/officeart/2005/8/layout/hProcess7#1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D6D6074-5891-49EA-9A5C-727D2D5A3B94}" type="doc">
      <dgm:prSet loTypeId="urn:microsoft.com/office/officeart/2005/8/layout/hProcess7#14" loCatId="list" qsTypeId="urn:microsoft.com/office/officeart/2005/8/quickstyle/simple1" qsCatId="simple" csTypeId="urn:microsoft.com/office/officeart/2005/8/colors/accent1_2" csCatId="accent1" phldr="1"/>
      <dgm:spPr/>
      <dgm:t>
        <a:bodyPr/>
        <a:lstStyle/>
        <a:p>
          <a:endParaRPr lang="en-US"/>
        </a:p>
      </dgm:t>
    </dgm:pt>
    <dgm:pt modelId="{E13894C8-0954-43E3-B439-A863BCF9CD3E}">
      <dgm:prSet phldrT="[Text]" phldr="1"/>
      <dgm:spPr/>
      <dgm:t>
        <a:bodyPr/>
        <a:lstStyle/>
        <a:p>
          <a:endParaRPr lang="en-US" dirty="0"/>
        </a:p>
      </dgm:t>
    </dgm:pt>
    <dgm:pt modelId="{8A561708-6BE5-4F5A-A738-D419C76F85BA}" type="parTrans" cxnId="{509F1E84-8C39-4913-B6DD-973453D5AFCC}">
      <dgm:prSet/>
      <dgm:spPr/>
      <dgm:t>
        <a:bodyPr/>
        <a:lstStyle/>
        <a:p>
          <a:endParaRPr lang="en-US"/>
        </a:p>
      </dgm:t>
    </dgm:pt>
    <dgm:pt modelId="{BC139476-C898-42BF-8AFF-4DD0A6DBD0CB}" type="sibTrans" cxnId="{509F1E84-8C39-4913-B6DD-973453D5AFCC}">
      <dgm:prSet/>
      <dgm:spPr/>
      <dgm:t>
        <a:bodyPr/>
        <a:lstStyle/>
        <a:p>
          <a:endParaRPr lang="en-US"/>
        </a:p>
      </dgm:t>
    </dgm:pt>
    <dgm:pt modelId="{8AA8627C-263C-4649-81C4-54BC57B83829}">
      <dgm:prSet phldrT="[Text]"/>
      <dgm:spPr/>
      <dgm:t>
        <a:bodyPr/>
        <a:lstStyle/>
        <a:p>
          <a:r>
            <a:rPr lang="en-US" dirty="0" err="1" smtClean="0"/>
            <a:t>Bài</a:t>
          </a:r>
          <a:r>
            <a:rPr lang="en-US" dirty="0" smtClean="0"/>
            <a:t> </a:t>
          </a:r>
          <a:r>
            <a:rPr lang="en-US" dirty="0" err="1" smtClean="0"/>
            <a:t>trắc</a:t>
          </a:r>
          <a:r>
            <a:rPr lang="en-US" dirty="0" smtClean="0"/>
            <a:t> </a:t>
          </a:r>
          <a:r>
            <a:rPr lang="en-US" dirty="0" err="1" smtClean="0"/>
            <a:t>nghiệm</a:t>
          </a:r>
          <a:r>
            <a:rPr lang="en-US" dirty="0" smtClean="0"/>
            <a:t>	</a:t>
          </a:r>
          <a:endParaRPr lang="en-US" dirty="0"/>
        </a:p>
      </dgm:t>
    </dgm:pt>
    <dgm:pt modelId="{71A5CDC2-C25B-408B-A758-CF1A40D44A72}" type="parTrans" cxnId="{87D6974C-8852-45BC-84CF-FB1DD731BFF2}">
      <dgm:prSet/>
      <dgm:spPr/>
      <dgm:t>
        <a:bodyPr/>
        <a:lstStyle/>
        <a:p>
          <a:endParaRPr lang="en-US"/>
        </a:p>
      </dgm:t>
    </dgm:pt>
    <dgm:pt modelId="{B9BF485E-AF01-4530-9E4F-79A03E7BA333}" type="sibTrans" cxnId="{87D6974C-8852-45BC-84CF-FB1DD731BFF2}">
      <dgm:prSet/>
      <dgm:spPr/>
      <dgm:t>
        <a:bodyPr/>
        <a:lstStyle/>
        <a:p>
          <a:endParaRPr lang="en-US"/>
        </a:p>
      </dgm:t>
    </dgm:pt>
    <dgm:pt modelId="{2071D561-3416-4B02-BB73-79D914C39042}">
      <dgm:prSet phldrT="[Text]" phldr="1"/>
      <dgm:spPr/>
      <dgm:t>
        <a:bodyPr/>
        <a:lstStyle/>
        <a:p>
          <a:endParaRPr lang="en-US" dirty="0"/>
        </a:p>
      </dgm:t>
    </dgm:pt>
    <dgm:pt modelId="{84C54FD4-1F26-4B5B-80E1-F1C2715CB00C}" type="parTrans" cxnId="{CD5B8E0E-826D-48B9-B782-0308244F1B89}">
      <dgm:prSet/>
      <dgm:spPr/>
      <dgm:t>
        <a:bodyPr/>
        <a:lstStyle/>
        <a:p>
          <a:endParaRPr lang="en-US"/>
        </a:p>
      </dgm:t>
    </dgm:pt>
    <dgm:pt modelId="{45200261-72A8-4095-B543-EF53DA3B5BE8}" type="sibTrans" cxnId="{CD5B8E0E-826D-48B9-B782-0308244F1B89}">
      <dgm:prSet/>
      <dgm:spPr/>
      <dgm:t>
        <a:bodyPr/>
        <a:lstStyle/>
        <a:p>
          <a:endParaRPr lang="en-US"/>
        </a:p>
      </dgm:t>
    </dgm:pt>
    <dgm:pt modelId="{A9381884-F216-49CB-ADF0-4F321125959B}">
      <dgm:prSet phldrT="[Text]"/>
      <dgm:spPr/>
      <dgm:t>
        <a:bodyPr/>
        <a:lstStyle/>
        <a:p>
          <a:r>
            <a:rPr lang="en-US" dirty="0" err="1" smtClean="0"/>
            <a:t>Bảng</a:t>
          </a:r>
          <a:r>
            <a:rPr lang="en-US" dirty="0" smtClean="0"/>
            <a:t> </a:t>
          </a:r>
          <a:r>
            <a:rPr lang="en-US" dirty="0" err="1" smtClean="0"/>
            <a:t>điểm</a:t>
          </a:r>
          <a:endParaRPr lang="en-US" dirty="0"/>
        </a:p>
      </dgm:t>
    </dgm:pt>
    <dgm:pt modelId="{DF8068E2-EED2-4430-B888-EB34A7259FC7}" type="parTrans" cxnId="{1F37C774-5F2F-41DD-BC96-8F9C366410C6}">
      <dgm:prSet/>
      <dgm:spPr/>
      <dgm:t>
        <a:bodyPr/>
        <a:lstStyle/>
        <a:p>
          <a:endParaRPr lang="en-US"/>
        </a:p>
      </dgm:t>
    </dgm:pt>
    <dgm:pt modelId="{86295DC6-4616-4109-B54B-CF43F178B296}" type="sibTrans" cxnId="{1F37C774-5F2F-41DD-BC96-8F9C366410C6}">
      <dgm:prSet/>
      <dgm:spPr/>
      <dgm:t>
        <a:bodyPr/>
        <a:lstStyle/>
        <a:p>
          <a:endParaRPr lang="en-US"/>
        </a:p>
      </dgm:t>
    </dgm:pt>
    <dgm:pt modelId="{2837B45B-5F76-45B6-AE48-205CD77110BA}">
      <dgm:prSet phldrT="[Text]" phldr="1"/>
      <dgm:spPr/>
      <dgm:t>
        <a:bodyPr/>
        <a:lstStyle/>
        <a:p>
          <a:endParaRPr lang="en-US" dirty="0"/>
        </a:p>
      </dgm:t>
    </dgm:pt>
    <dgm:pt modelId="{A0010244-F3DF-4024-BE46-576CE7323FA2}" type="parTrans" cxnId="{B3A877C1-48C0-420F-B4A1-AD5D44EEE1A2}">
      <dgm:prSet/>
      <dgm:spPr/>
      <dgm:t>
        <a:bodyPr/>
        <a:lstStyle/>
        <a:p>
          <a:endParaRPr lang="en-US"/>
        </a:p>
      </dgm:t>
    </dgm:pt>
    <dgm:pt modelId="{9155003E-46F1-4E22-85B6-26974721295E}" type="sibTrans" cxnId="{B3A877C1-48C0-420F-B4A1-AD5D44EEE1A2}">
      <dgm:prSet/>
      <dgm:spPr/>
      <dgm:t>
        <a:bodyPr/>
        <a:lstStyle/>
        <a:p>
          <a:endParaRPr lang="en-US"/>
        </a:p>
      </dgm:t>
    </dgm:pt>
    <dgm:pt modelId="{EC50E799-3FC1-4A9C-A3BB-EAC4A99A61CC}">
      <dgm:prSet phldrT="[Text]"/>
      <dgm:spPr/>
      <dgm:t>
        <a:bodyPr/>
        <a:lstStyle/>
        <a:p>
          <a:r>
            <a:rPr lang="en-US" dirty="0" err="1" smtClean="0"/>
            <a:t>Trò</a:t>
          </a:r>
          <a:r>
            <a:rPr lang="en-US" dirty="0" smtClean="0"/>
            <a:t> </a:t>
          </a:r>
          <a:r>
            <a:rPr lang="en-US" dirty="0" err="1" smtClean="0"/>
            <a:t>chơi</a:t>
          </a:r>
          <a:r>
            <a:rPr lang="en-US" dirty="0" smtClean="0"/>
            <a:t> flash</a:t>
          </a:r>
          <a:endParaRPr lang="en-US" dirty="0"/>
        </a:p>
      </dgm:t>
    </dgm:pt>
    <dgm:pt modelId="{32315B89-6DD1-4E7D-A921-3FE0A5B00B64}" type="parTrans" cxnId="{8943CB39-713C-4CC3-9C48-D65168A3F078}">
      <dgm:prSet/>
      <dgm:spPr/>
      <dgm:t>
        <a:bodyPr/>
        <a:lstStyle/>
        <a:p>
          <a:endParaRPr lang="en-US"/>
        </a:p>
      </dgm:t>
    </dgm:pt>
    <dgm:pt modelId="{0C19C389-AAE5-40D4-8C0B-4CF7EE149D34}" type="sibTrans" cxnId="{8943CB39-713C-4CC3-9C48-D65168A3F078}">
      <dgm:prSet/>
      <dgm:spPr/>
      <dgm:t>
        <a:bodyPr/>
        <a:lstStyle/>
        <a:p>
          <a:endParaRPr lang="en-US"/>
        </a:p>
      </dgm:t>
    </dgm:pt>
    <dgm:pt modelId="{0BEF0CA4-E03A-4335-9C98-B771DED74124}" type="pres">
      <dgm:prSet presAssocID="{0D6D6074-5891-49EA-9A5C-727D2D5A3B94}" presName="Name0" presStyleCnt="0">
        <dgm:presLayoutVars>
          <dgm:dir/>
          <dgm:animLvl val="lvl"/>
          <dgm:resizeHandles val="exact"/>
        </dgm:presLayoutVars>
      </dgm:prSet>
      <dgm:spPr/>
      <dgm:t>
        <a:bodyPr/>
        <a:lstStyle/>
        <a:p>
          <a:endParaRPr lang="en-US"/>
        </a:p>
      </dgm:t>
    </dgm:pt>
    <dgm:pt modelId="{CE302D96-C56D-45B7-93FD-06F6AB1DA981}" type="pres">
      <dgm:prSet presAssocID="{E13894C8-0954-43E3-B439-A863BCF9CD3E}" presName="compositeNode" presStyleCnt="0">
        <dgm:presLayoutVars>
          <dgm:bulletEnabled val="1"/>
        </dgm:presLayoutVars>
      </dgm:prSet>
      <dgm:spPr/>
    </dgm:pt>
    <dgm:pt modelId="{488E8CCC-B846-4393-A02A-1C3035BB2722}" type="pres">
      <dgm:prSet presAssocID="{E13894C8-0954-43E3-B439-A863BCF9CD3E}" presName="bgRect" presStyleLbl="node1" presStyleIdx="0" presStyleCnt="3"/>
      <dgm:spPr/>
      <dgm:t>
        <a:bodyPr/>
        <a:lstStyle/>
        <a:p>
          <a:endParaRPr lang="en-US"/>
        </a:p>
      </dgm:t>
    </dgm:pt>
    <dgm:pt modelId="{1A2ED28D-F101-4A60-9C3B-D64003D8B4C4}" type="pres">
      <dgm:prSet presAssocID="{E13894C8-0954-43E3-B439-A863BCF9CD3E}" presName="parentNode" presStyleLbl="node1" presStyleIdx="0" presStyleCnt="3">
        <dgm:presLayoutVars>
          <dgm:chMax val="0"/>
          <dgm:bulletEnabled val="1"/>
        </dgm:presLayoutVars>
      </dgm:prSet>
      <dgm:spPr/>
      <dgm:t>
        <a:bodyPr/>
        <a:lstStyle/>
        <a:p>
          <a:endParaRPr lang="en-US"/>
        </a:p>
      </dgm:t>
    </dgm:pt>
    <dgm:pt modelId="{739F4AC2-0BC7-4661-A3CA-7DF81096B8C0}" type="pres">
      <dgm:prSet presAssocID="{E13894C8-0954-43E3-B439-A863BCF9CD3E}" presName="childNode" presStyleLbl="node1" presStyleIdx="0" presStyleCnt="3">
        <dgm:presLayoutVars>
          <dgm:bulletEnabled val="1"/>
        </dgm:presLayoutVars>
      </dgm:prSet>
      <dgm:spPr/>
      <dgm:t>
        <a:bodyPr/>
        <a:lstStyle/>
        <a:p>
          <a:endParaRPr lang="en-US"/>
        </a:p>
      </dgm:t>
    </dgm:pt>
    <dgm:pt modelId="{3BF983F0-198D-4611-871B-FF0E48BAECA5}" type="pres">
      <dgm:prSet presAssocID="{BC139476-C898-42BF-8AFF-4DD0A6DBD0CB}" presName="hSp" presStyleCnt="0"/>
      <dgm:spPr/>
    </dgm:pt>
    <dgm:pt modelId="{0E4A7A62-4AD3-4EF4-8DE4-5F97C85E1490}" type="pres">
      <dgm:prSet presAssocID="{BC139476-C898-42BF-8AFF-4DD0A6DBD0CB}" presName="vProcSp" presStyleCnt="0"/>
      <dgm:spPr/>
    </dgm:pt>
    <dgm:pt modelId="{7E138532-1F8E-4EAE-9E3E-8A577E0D28A3}" type="pres">
      <dgm:prSet presAssocID="{BC139476-C898-42BF-8AFF-4DD0A6DBD0CB}" presName="vSp1" presStyleCnt="0"/>
      <dgm:spPr/>
    </dgm:pt>
    <dgm:pt modelId="{069D2D81-BB69-4FA2-8EFC-C173A6A5E208}" type="pres">
      <dgm:prSet presAssocID="{BC139476-C898-42BF-8AFF-4DD0A6DBD0CB}" presName="simulatedConn" presStyleLbl="solidFgAcc1" presStyleIdx="0" presStyleCnt="2"/>
      <dgm:spPr/>
    </dgm:pt>
    <dgm:pt modelId="{DC12390D-6A53-4D08-9635-246E5C4C7036}" type="pres">
      <dgm:prSet presAssocID="{BC139476-C898-42BF-8AFF-4DD0A6DBD0CB}" presName="vSp2" presStyleCnt="0"/>
      <dgm:spPr/>
    </dgm:pt>
    <dgm:pt modelId="{7608B458-FECD-47F8-9459-518E4FC3BE3D}" type="pres">
      <dgm:prSet presAssocID="{BC139476-C898-42BF-8AFF-4DD0A6DBD0CB}" presName="sibTrans" presStyleCnt="0"/>
      <dgm:spPr/>
    </dgm:pt>
    <dgm:pt modelId="{5DEE21D4-1CAB-4455-91A6-0E6C301A7498}" type="pres">
      <dgm:prSet presAssocID="{2071D561-3416-4B02-BB73-79D914C39042}" presName="compositeNode" presStyleCnt="0">
        <dgm:presLayoutVars>
          <dgm:bulletEnabled val="1"/>
        </dgm:presLayoutVars>
      </dgm:prSet>
      <dgm:spPr/>
    </dgm:pt>
    <dgm:pt modelId="{CB4DCAEC-DD0C-4A55-AB6B-A228C1ADA765}" type="pres">
      <dgm:prSet presAssocID="{2071D561-3416-4B02-BB73-79D914C39042}" presName="bgRect" presStyleLbl="node1" presStyleIdx="1" presStyleCnt="3"/>
      <dgm:spPr/>
      <dgm:t>
        <a:bodyPr/>
        <a:lstStyle/>
        <a:p>
          <a:endParaRPr lang="en-US"/>
        </a:p>
      </dgm:t>
    </dgm:pt>
    <dgm:pt modelId="{36D020BB-02F6-4ED1-8C23-3EF9582F5CC8}" type="pres">
      <dgm:prSet presAssocID="{2071D561-3416-4B02-BB73-79D914C39042}" presName="parentNode" presStyleLbl="node1" presStyleIdx="1" presStyleCnt="3">
        <dgm:presLayoutVars>
          <dgm:chMax val="0"/>
          <dgm:bulletEnabled val="1"/>
        </dgm:presLayoutVars>
      </dgm:prSet>
      <dgm:spPr/>
      <dgm:t>
        <a:bodyPr/>
        <a:lstStyle/>
        <a:p>
          <a:endParaRPr lang="en-US"/>
        </a:p>
      </dgm:t>
    </dgm:pt>
    <dgm:pt modelId="{AE687FDB-697B-4342-89DD-6BCD07E56511}" type="pres">
      <dgm:prSet presAssocID="{2071D561-3416-4B02-BB73-79D914C39042}" presName="childNode" presStyleLbl="node1" presStyleIdx="1" presStyleCnt="3">
        <dgm:presLayoutVars>
          <dgm:bulletEnabled val="1"/>
        </dgm:presLayoutVars>
      </dgm:prSet>
      <dgm:spPr/>
      <dgm:t>
        <a:bodyPr/>
        <a:lstStyle/>
        <a:p>
          <a:endParaRPr lang="en-US"/>
        </a:p>
      </dgm:t>
    </dgm:pt>
    <dgm:pt modelId="{D148F36E-AAED-4DC3-851F-8DD9597DC300}" type="pres">
      <dgm:prSet presAssocID="{45200261-72A8-4095-B543-EF53DA3B5BE8}" presName="hSp" presStyleCnt="0"/>
      <dgm:spPr/>
    </dgm:pt>
    <dgm:pt modelId="{67E1E5EF-6AE2-4528-838C-19FA32AA0145}" type="pres">
      <dgm:prSet presAssocID="{45200261-72A8-4095-B543-EF53DA3B5BE8}" presName="vProcSp" presStyleCnt="0"/>
      <dgm:spPr/>
    </dgm:pt>
    <dgm:pt modelId="{DF42BB3D-9CCD-446D-B99C-5F86D1E0546B}" type="pres">
      <dgm:prSet presAssocID="{45200261-72A8-4095-B543-EF53DA3B5BE8}" presName="vSp1" presStyleCnt="0"/>
      <dgm:spPr/>
    </dgm:pt>
    <dgm:pt modelId="{C20FA375-EDCA-49FF-B9EB-7CA54F2AC467}" type="pres">
      <dgm:prSet presAssocID="{45200261-72A8-4095-B543-EF53DA3B5BE8}" presName="simulatedConn" presStyleLbl="solidFgAcc1" presStyleIdx="1" presStyleCnt="2"/>
      <dgm:spPr/>
    </dgm:pt>
    <dgm:pt modelId="{C38F3710-6071-48E0-A620-87D2FED21B10}" type="pres">
      <dgm:prSet presAssocID="{45200261-72A8-4095-B543-EF53DA3B5BE8}" presName="vSp2" presStyleCnt="0"/>
      <dgm:spPr/>
    </dgm:pt>
    <dgm:pt modelId="{184E7D17-7D10-42AF-8FF8-2930EDE37231}" type="pres">
      <dgm:prSet presAssocID="{45200261-72A8-4095-B543-EF53DA3B5BE8}" presName="sibTrans" presStyleCnt="0"/>
      <dgm:spPr/>
    </dgm:pt>
    <dgm:pt modelId="{2D287E62-F163-4B13-8B6B-429B429221B2}" type="pres">
      <dgm:prSet presAssocID="{2837B45B-5F76-45B6-AE48-205CD77110BA}" presName="compositeNode" presStyleCnt="0">
        <dgm:presLayoutVars>
          <dgm:bulletEnabled val="1"/>
        </dgm:presLayoutVars>
      </dgm:prSet>
      <dgm:spPr/>
    </dgm:pt>
    <dgm:pt modelId="{650B3D87-45A0-4C69-ABDF-C64547EFD830}" type="pres">
      <dgm:prSet presAssocID="{2837B45B-5F76-45B6-AE48-205CD77110BA}" presName="bgRect" presStyleLbl="node1" presStyleIdx="2" presStyleCnt="3"/>
      <dgm:spPr/>
      <dgm:t>
        <a:bodyPr/>
        <a:lstStyle/>
        <a:p>
          <a:endParaRPr lang="en-US"/>
        </a:p>
      </dgm:t>
    </dgm:pt>
    <dgm:pt modelId="{BA448EBB-E960-428E-8C7E-A0A6F290E0C8}" type="pres">
      <dgm:prSet presAssocID="{2837B45B-5F76-45B6-AE48-205CD77110BA}" presName="parentNode" presStyleLbl="node1" presStyleIdx="2" presStyleCnt="3">
        <dgm:presLayoutVars>
          <dgm:chMax val="0"/>
          <dgm:bulletEnabled val="1"/>
        </dgm:presLayoutVars>
      </dgm:prSet>
      <dgm:spPr/>
      <dgm:t>
        <a:bodyPr/>
        <a:lstStyle/>
        <a:p>
          <a:endParaRPr lang="en-US"/>
        </a:p>
      </dgm:t>
    </dgm:pt>
    <dgm:pt modelId="{C0357F0E-8DB7-4317-B263-ADB62C491CEE}" type="pres">
      <dgm:prSet presAssocID="{2837B45B-5F76-45B6-AE48-205CD77110BA}" presName="childNode" presStyleLbl="node1" presStyleIdx="2" presStyleCnt="3">
        <dgm:presLayoutVars>
          <dgm:bulletEnabled val="1"/>
        </dgm:presLayoutVars>
      </dgm:prSet>
      <dgm:spPr/>
      <dgm:t>
        <a:bodyPr/>
        <a:lstStyle/>
        <a:p>
          <a:endParaRPr lang="en-US"/>
        </a:p>
      </dgm:t>
    </dgm:pt>
  </dgm:ptLst>
  <dgm:cxnLst>
    <dgm:cxn modelId="{71418F18-CA25-4B6E-8042-772874CDAD02}" type="presOf" srcId="{EC50E799-3FC1-4A9C-A3BB-EAC4A99A61CC}" destId="{C0357F0E-8DB7-4317-B263-ADB62C491CEE}" srcOrd="0" destOrd="0" presId="urn:microsoft.com/office/officeart/2005/8/layout/hProcess7#14"/>
    <dgm:cxn modelId="{E59AA75E-0095-4A35-B027-13F17A040542}" type="presOf" srcId="{2071D561-3416-4B02-BB73-79D914C39042}" destId="{CB4DCAEC-DD0C-4A55-AB6B-A228C1ADA765}" srcOrd="0" destOrd="0" presId="urn:microsoft.com/office/officeart/2005/8/layout/hProcess7#14"/>
    <dgm:cxn modelId="{509F1E84-8C39-4913-B6DD-973453D5AFCC}" srcId="{0D6D6074-5891-49EA-9A5C-727D2D5A3B94}" destId="{E13894C8-0954-43E3-B439-A863BCF9CD3E}" srcOrd="0" destOrd="0" parTransId="{8A561708-6BE5-4F5A-A738-D419C76F85BA}" sibTransId="{BC139476-C898-42BF-8AFF-4DD0A6DBD0CB}"/>
    <dgm:cxn modelId="{B3A877C1-48C0-420F-B4A1-AD5D44EEE1A2}" srcId="{0D6D6074-5891-49EA-9A5C-727D2D5A3B94}" destId="{2837B45B-5F76-45B6-AE48-205CD77110BA}" srcOrd="2" destOrd="0" parTransId="{A0010244-F3DF-4024-BE46-576CE7323FA2}" sibTransId="{9155003E-46F1-4E22-85B6-26974721295E}"/>
    <dgm:cxn modelId="{3E19C0E3-6865-442C-978A-4593F4F127AA}" type="presOf" srcId="{8AA8627C-263C-4649-81C4-54BC57B83829}" destId="{739F4AC2-0BC7-4661-A3CA-7DF81096B8C0}" srcOrd="0" destOrd="0" presId="urn:microsoft.com/office/officeart/2005/8/layout/hProcess7#14"/>
    <dgm:cxn modelId="{E5EA32D3-1028-44B3-BDD1-32F7426F96A8}" type="presOf" srcId="{2071D561-3416-4B02-BB73-79D914C39042}" destId="{36D020BB-02F6-4ED1-8C23-3EF9582F5CC8}" srcOrd="1" destOrd="0" presId="urn:microsoft.com/office/officeart/2005/8/layout/hProcess7#14"/>
    <dgm:cxn modelId="{BE321B71-E872-4CB2-A246-21B1EF5263DB}" type="presOf" srcId="{2837B45B-5F76-45B6-AE48-205CD77110BA}" destId="{650B3D87-45A0-4C69-ABDF-C64547EFD830}" srcOrd="0" destOrd="0" presId="urn:microsoft.com/office/officeart/2005/8/layout/hProcess7#14"/>
    <dgm:cxn modelId="{B4A74569-21B3-45C9-981E-CEA066F3C428}" type="presOf" srcId="{E13894C8-0954-43E3-B439-A863BCF9CD3E}" destId="{1A2ED28D-F101-4A60-9C3B-D64003D8B4C4}" srcOrd="1" destOrd="0" presId="urn:microsoft.com/office/officeart/2005/8/layout/hProcess7#14"/>
    <dgm:cxn modelId="{23D9FF9E-A15D-487A-9833-981608876D88}" type="presOf" srcId="{A9381884-F216-49CB-ADF0-4F321125959B}" destId="{AE687FDB-697B-4342-89DD-6BCD07E56511}" srcOrd="0" destOrd="0" presId="urn:microsoft.com/office/officeart/2005/8/layout/hProcess7#14"/>
    <dgm:cxn modelId="{2B261C7F-4F04-481D-BB47-5876C4A9FF05}" type="presOf" srcId="{2837B45B-5F76-45B6-AE48-205CD77110BA}" destId="{BA448EBB-E960-428E-8C7E-A0A6F290E0C8}" srcOrd="1" destOrd="0" presId="urn:microsoft.com/office/officeart/2005/8/layout/hProcess7#14"/>
    <dgm:cxn modelId="{8943CB39-713C-4CC3-9C48-D65168A3F078}" srcId="{2837B45B-5F76-45B6-AE48-205CD77110BA}" destId="{EC50E799-3FC1-4A9C-A3BB-EAC4A99A61CC}" srcOrd="0" destOrd="0" parTransId="{32315B89-6DD1-4E7D-A921-3FE0A5B00B64}" sibTransId="{0C19C389-AAE5-40D4-8C0B-4CF7EE149D34}"/>
    <dgm:cxn modelId="{CD5B8E0E-826D-48B9-B782-0308244F1B89}" srcId="{0D6D6074-5891-49EA-9A5C-727D2D5A3B94}" destId="{2071D561-3416-4B02-BB73-79D914C39042}" srcOrd="1" destOrd="0" parTransId="{84C54FD4-1F26-4B5B-80E1-F1C2715CB00C}" sibTransId="{45200261-72A8-4095-B543-EF53DA3B5BE8}"/>
    <dgm:cxn modelId="{1F37C774-5F2F-41DD-BC96-8F9C366410C6}" srcId="{2071D561-3416-4B02-BB73-79D914C39042}" destId="{A9381884-F216-49CB-ADF0-4F321125959B}" srcOrd="0" destOrd="0" parTransId="{DF8068E2-EED2-4430-B888-EB34A7259FC7}" sibTransId="{86295DC6-4616-4109-B54B-CF43F178B296}"/>
    <dgm:cxn modelId="{87D6974C-8852-45BC-84CF-FB1DD731BFF2}" srcId="{E13894C8-0954-43E3-B439-A863BCF9CD3E}" destId="{8AA8627C-263C-4649-81C4-54BC57B83829}" srcOrd="0" destOrd="0" parTransId="{71A5CDC2-C25B-408B-A758-CF1A40D44A72}" sibTransId="{B9BF485E-AF01-4530-9E4F-79A03E7BA333}"/>
    <dgm:cxn modelId="{AC2BFC41-89CB-4F00-A687-6BDFAFD365C6}" type="presOf" srcId="{E13894C8-0954-43E3-B439-A863BCF9CD3E}" destId="{488E8CCC-B846-4393-A02A-1C3035BB2722}" srcOrd="0" destOrd="0" presId="urn:microsoft.com/office/officeart/2005/8/layout/hProcess7#14"/>
    <dgm:cxn modelId="{8CC01B4B-643A-4922-8081-EC492E737D68}" type="presOf" srcId="{0D6D6074-5891-49EA-9A5C-727D2D5A3B94}" destId="{0BEF0CA4-E03A-4335-9C98-B771DED74124}" srcOrd="0" destOrd="0" presId="urn:microsoft.com/office/officeart/2005/8/layout/hProcess7#14"/>
    <dgm:cxn modelId="{CD05C6B8-30F8-40A7-B583-A6AA60547968}" type="presParOf" srcId="{0BEF0CA4-E03A-4335-9C98-B771DED74124}" destId="{CE302D96-C56D-45B7-93FD-06F6AB1DA981}" srcOrd="0" destOrd="0" presId="urn:microsoft.com/office/officeart/2005/8/layout/hProcess7#14"/>
    <dgm:cxn modelId="{DA8D57B7-AF7A-4DED-BEF6-461D6DBDC759}" type="presParOf" srcId="{CE302D96-C56D-45B7-93FD-06F6AB1DA981}" destId="{488E8CCC-B846-4393-A02A-1C3035BB2722}" srcOrd="0" destOrd="0" presId="urn:microsoft.com/office/officeart/2005/8/layout/hProcess7#14"/>
    <dgm:cxn modelId="{9CFBD357-1F19-4ADE-B7FD-37234229C8AF}" type="presParOf" srcId="{CE302D96-C56D-45B7-93FD-06F6AB1DA981}" destId="{1A2ED28D-F101-4A60-9C3B-D64003D8B4C4}" srcOrd="1" destOrd="0" presId="urn:microsoft.com/office/officeart/2005/8/layout/hProcess7#14"/>
    <dgm:cxn modelId="{26ED1516-FDC0-4301-9189-F33017A87FC2}" type="presParOf" srcId="{CE302D96-C56D-45B7-93FD-06F6AB1DA981}" destId="{739F4AC2-0BC7-4661-A3CA-7DF81096B8C0}" srcOrd="2" destOrd="0" presId="urn:microsoft.com/office/officeart/2005/8/layout/hProcess7#14"/>
    <dgm:cxn modelId="{9F29873C-932A-429D-BC33-C52F0BAFE0B8}" type="presParOf" srcId="{0BEF0CA4-E03A-4335-9C98-B771DED74124}" destId="{3BF983F0-198D-4611-871B-FF0E48BAECA5}" srcOrd="1" destOrd="0" presId="urn:microsoft.com/office/officeart/2005/8/layout/hProcess7#14"/>
    <dgm:cxn modelId="{FA79ECC2-23DB-48F9-8041-F318ACC68D21}" type="presParOf" srcId="{0BEF0CA4-E03A-4335-9C98-B771DED74124}" destId="{0E4A7A62-4AD3-4EF4-8DE4-5F97C85E1490}" srcOrd="2" destOrd="0" presId="urn:microsoft.com/office/officeart/2005/8/layout/hProcess7#14"/>
    <dgm:cxn modelId="{C40C786E-EA4D-4908-9BD4-6E198D563DCE}" type="presParOf" srcId="{0E4A7A62-4AD3-4EF4-8DE4-5F97C85E1490}" destId="{7E138532-1F8E-4EAE-9E3E-8A577E0D28A3}" srcOrd="0" destOrd="0" presId="urn:microsoft.com/office/officeart/2005/8/layout/hProcess7#14"/>
    <dgm:cxn modelId="{5DF4AD4F-6213-4F6F-B3A0-1B62BAE75337}" type="presParOf" srcId="{0E4A7A62-4AD3-4EF4-8DE4-5F97C85E1490}" destId="{069D2D81-BB69-4FA2-8EFC-C173A6A5E208}" srcOrd="1" destOrd="0" presId="urn:microsoft.com/office/officeart/2005/8/layout/hProcess7#14"/>
    <dgm:cxn modelId="{71559F93-9EFF-4DC2-9CD5-A24A3D7C361D}" type="presParOf" srcId="{0E4A7A62-4AD3-4EF4-8DE4-5F97C85E1490}" destId="{DC12390D-6A53-4D08-9635-246E5C4C7036}" srcOrd="2" destOrd="0" presId="urn:microsoft.com/office/officeart/2005/8/layout/hProcess7#14"/>
    <dgm:cxn modelId="{73549858-77D0-4CFA-849C-B58E62C5D2B3}" type="presParOf" srcId="{0BEF0CA4-E03A-4335-9C98-B771DED74124}" destId="{7608B458-FECD-47F8-9459-518E4FC3BE3D}" srcOrd="3" destOrd="0" presId="urn:microsoft.com/office/officeart/2005/8/layout/hProcess7#14"/>
    <dgm:cxn modelId="{9BCBD693-8EAA-466B-8375-5DFC08224C61}" type="presParOf" srcId="{0BEF0CA4-E03A-4335-9C98-B771DED74124}" destId="{5DEE21D4-1CAB-4455-91A6-0E6C301A7498}" srcOrd="4" destOrd="0" presId="urn:microsoft.com/office/officeart/2005/8/layout/hProcess7#14"/>
    <dgm:cxn modelId="{BC7A42C9-9813-4E0C-811B-80BEC1C4A569}" type="presParOf" srcId="{5DEE21D4-1CAB-4455-91A6-0E6C301A7498}" destId="{CB4DCAEC-DD0C-4A55-AB6B-A228C1ADA765}" srcOrd="0" destOrd="0" presId="urn:microsoft.com/office/officeart/2005/8/layout/hProcess7#14"/>
    <dgm:cxn modelId="{DFAE9FCD-BF3C-4656-8B96-BF2F3C1813CA}" type="presParOf" srcId="{5DEE21D4-1CAB-4455-91A6-0E6C301A7498}" destId="{36D020BB-02F6-4ED1-8C23-3EF9582F5CC8}" srcOrd="1" destOrd="0" presId="urn:microsoft.com/office/officeart/2005/8/layout/hProcess7#14"/>
    <dgm:cxn modelId="{B1611D0A-0155-461C-995F-57E709E998D2}" type="presParOf" srcId="{5DEE21D4-1CAB-4455-91A6-0E6C301A7498}" destId="{AE687FDB-697B-4342-89DD-6BCD07E56511}" srcOrd="2" destOrd="0" presId="urn:microsoft.com/office/officeart/2005/8/layout/hProcess7#14"/>
    <dgm:cxn modelId="{0818B43C-28FC-4507-ADA7-9C40521F8FB0}" type="presParOf" srcId="{0BEF0CA4-E03A-4335-9C98-B771DED74124}" destId="{D148F36E-AAED-4DC3-851F-8DD9597DC300}" srcOrd="5" destOrd="0" presId="urn:microsoft.com/office/officeart/2005/8/layout/hProcess7#14"/>
    <dgm:cxn modelId="{79580737-8172-4A8A-B1C4-6D15EB3887AC}" type="presParOf" srcId="{0BEF0CA4-E03A-4335-9C98-B771DED74124}" destId="{67E1E5EF-6AE2-4528-838C-19FA32AA0145}" srcOrd="6" destOrd="0" presId="urn:microsoft.com/office/officeart/2005/8/layout/hProcess7#14"/>
    <dgm:cxn modelId="{787A7C26-9252-446B-BA5B-52A45D6B4D86}" type="presParOf" srcId="{67E1E5EF-6AE2-4528-838C-19FA32AA0145}" destId="{DF42BB3D-9CCD-446D-B99C-5F86D1E0546B}" srcOrd="0" destOrd="0" presId="urn:microsoft.com/office/officeart/2005/8/layout/hProcess7#14"/>
    <dgm:cxn modelId="{C15441B0-BF4E-4407-B511-B0CAA5B3026A}" type="presParOf" srcId="{67E1E5EF-6AE2-4528-838C-19FA32AA0145}" destId="{C20FA375-EDCA-49FF-B9EB-7CA54F2AC467}" srcOrd="1" destOrd="0" presId="urn:microsoft.com/office/officeart/2005/8/layout/hProcess7#14"/>
    <dgm:cxn modelId="{88A75A85-F9E1-48B0-AFC3-A7A716E498AC}" type="presParOf" srcId="{67E1E5EF-6AE2-4528-838C-19FA32AA0145}" destId="{C38F3710-6071-48E0-A620-87D2FED21B10}" srcOrd="2" destOrd="0" presId="urn:microsoft.com/office/officeart/2005/8/layout/hProcess7#14"/>
    <dgm:cxn modelId="{57B012FD-B53C-4B25-9138-18E5D8884CBC}" type="presParOf" srcId="{0BEF0CA4-E03A-4335-9C98-B771DED74124}" destId="{184E7D17-7D10-42AF-8FF8-2930EDE37231}" srcOrd="7" destOrd="0" presId="urn:microsoft.com/office/officeart/2005/8/layout/hProcess7#14"/>
    <dgm:cxn modelId="{3F4C5AA1-AF78-442C-9195-B0C84CA7062E}" type="presParOf" srcId="{0BEF0CA4-E03A-4335-9C98-B771DED74124}" destId="{2D287E62-F163-4B13-8B6B-429B429221B2}" srcOrd="8" destOrd="0" presId="urn:microsoft.com/office/officeart/2005/8/layout/hProcess7#14"/>
    <dgm:cxn modelId="{F965E5C0-2347-486F-B12D-1C3F02D7A97E}" type="presParOf" srcId="{2D287E62-F163-4B13-8B6B-429B429221B2}" destId="{650B3D87-45A0-4C69-ABDF-C64547EFD830}" srcOrd="0" destOrd="0" presId="urn:microsoft.com/office/officeart/2005/8/layout/hProcess7#14"/>
    <dgm:cxn modelId="{2451429A-AB93-4E68-841A-0FE69E95ED3A}" type="presParOf" srcId="{2D287E62-F163-4B13-8B6B-429B429221B2}" destId="{BA448EBB-E960-428E-8C7E-A0A6F290E0C8}" srcOrd="1" destOrd="0" presId="urn:microsoft.com/office/officeart/2005/8/layout/hProcess7#14"/>
    <dgm:cxn modelId="{376EDB62-2461-4CC1-BAEE-A25F152F3F7B}" type="presParOf" srcId="{2D287E62-F163-4B13-8B6B-429B429221B2}" destId="{C0357F0E-8DB7-4317-B263-ADB62C491CEE}" srcOrd="2" destOrd="0" presId="urn:microsoft.com/office/officeart/2005/8/layout/hProcess7#1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D6D6074-5891-49EA-9A5C-727D2D5A3B94}" type="doc">
      <dgm:prSet loTypeId="urn:microsoft.com/office/officeart/2005/8/layout/hProcess7#15" loCatId="list" qsTypeId="urn:microsoft.com/office/officeart/2005/8/quickstyle/simple1" qsCatId="simple" csTypeId="urn:microsoft.com/office/officeart/2005/8/colors/accent1_2" csCatId="accent1" phldr="1"/>
      <dgm:spPr/>
      <dgm:t>
        <a:bodyPr/>
        <a:lstStyle/>
        <a:p>
          <a:endParaRPr lang="en-US"/>
        </a:p>
      </dgm:t>
    </dgm:pt>
    <dgm:pt modelId="{E13894C8-0954-43E3-B439-A863BCF9CD3E}">
      <dgm:prSet phldrT="[Text]" phldr="1"/>
      <dgm:spPr/>
      <dgm:t>
        <a:bodyPr/>
        <a:lstStyle/>
        <a:p>
          <a:endParaRPr lang="en-US" dirty="0"/>
        </a:p>
      </dgm:t>
    </dgm:pt>
    <dgm:pt modelId="{8A561708-6BE5-4F5A-A738-D419C76F85BA}" type="parTrans" cxnId="{509F1E84-8C39-4913-B6DD-973453D5AFCC}">
      <dgm:prSet/>
      <dgm:spPr/>
      <dgm:t>
        <a:bodyPr/>
        <a:lstStyle/>
        <a:p>
          <a:endParaRPr lang="en-US"/>
        </a:p>
      </dgm:t>
    </dgm:pt>
    <dgm:pt modelId="{BC139476-C898-42BF-8AFF-4DD0A6DBD0CB}" type="sibTrans" cxnId="{509F1E84-8C39-4913-B6DD-973453D5AFCC}">
      <dgm:prSet/>
      <dgm:spPr/>
      <dgm:t>
        <a:bodyPr/>
        <a:lstStyle/>
        <a:p>
          <a:endParaRPr lang="en-US"/>
        </a:p>
      </dgm:t>
    </dgm:pt>
    <dgm:pt modelId="{8AA8627C-263C-4649-81C4-54BC57B83829}">
      <dgm:prSet phldrT="[Text]"/>
      <dgm:spPr/>
      <dgm:t>
        <a:bodyPr/>
        <a:lstStyle/>
        <a:p>
          <a:r>
            <a:rPr lang="en-US" dirty="0" err="1" smtClean="0"/>
            <a:t>Đề</a:t>
          </a:r>
          <a:r>
            <a:rPr lang="en-US" dirty="0" smtClean="0"/>
            <a:t> </a:t>
          </a:r>
          <a:r>
            <a:rPr lang="en-US" dirty="0" err="1" smtClean="0"/>
            <a:t>cương</a:t>
          </a:r>
          <a:r>
            <a:rPr lang="en-US" dirty="0" smtClean="0"/>
            <a:t> </a:t>
          </a:r>
          <a:r>
            <a:rPr lang="en-US" dirty="0" err="1" smtClean="0"/>
            <a:t>Toán</a:t>
          </a:r>
          <a:r>
            <a:rPr lang="en-US" dirty="0" smtClean="0"/>
            <a:t>	</a:t>
          </a:r>
          <a:endParaRPr lang="en-US" dirty="0"/>
        </a:p>
      </dgm:t>
    </dgm:pt>
    <dgm:pt modelId="{71A5CDC2-C25B-408B-A758-CF1A40D44A72}" type="parTrans" cxnId="{87D6974C-8852-45BC-84CF-FB1DD731BFF2}">
      <dgm:prSet/>
      <dgm:spPr/>
      <dgm:t>
        <a:bodyPr/>
        <a:lstStyle/>
        <a:p>
          <a:endParaRPr lang="en-US"/>
        </a:p>
      </dgm:t>
    </dgm:pt>
    <dgm:pt modelId="{B9BF485E-AF01-4530-9E4F-79A03E7BA333}" type="sibTrans" cxnId="{87D6974C-8852-45BC-84CF-FB1DD731BFF2}">
      <dgm:prSet/>
      <dgm:spPr/>
      <dgm:t>
        <a:bodyPr/>
        <a:lstStyle/>
        <a:p>
          <a:endParaRPr lang="en-US"/>
        </a:p>
      </dgm:t>
    </dgm:pt>
    <dgm:pt modelId="{2071D561-3416-4B02-BB73-79D914C39042}">
      <dgm:prSet phldrT="[Text]" phldr="1"/>
      <dgm:spPr/>
      <dgm:t>
        <a:bodyPr/>
        <a:lstStyle/>
        <a:p>
          <a:endParaRPr lang="en-US" dirty="0"/>
        </a:p>
      </dgm:t>
    </dgm:pt>
    <dgm:pt modelId="{84C54FD4-1F26-4B5B-80E1-F1C2715CB00C}" type="parTrans" cxnId="{CD5B8E0E-826D-48B9-B782-0308244F1B89}">
      <dgm:prSet/>
      <dgm:spPr/>
      <dgm:t>
        <a:bodyPr/>
        <a:lstStyle/>
        <a:p>
          <a:endParaRPr lang="en-US"/>
        </a:p>
      </dgm:t>
    </dgm:pt>
    <dgm:pt modelId="{45200261-72A8-4095-B543-EF53DA3B5BE8}" type="sibTrans" cxnId="{CD5B8E0E-826D-48B9-B782-0308244F1B89}">
      <dgm:prSet/>
      <dgm:spPr/>
      <dgm:t>
        <a:bodyPr/>
        <a:lstStyle/>
        <a:p>
          <a:endParaRPr lang="en-US"/>
        </a:p>
      </dgm:t>
    </dgm:pt>
    <dgm:pt modelId="{A9381884-F216-49CB-ADF0-4F321125959B}">
      <dgm:prSet phldrT="[Text]"/>
      <dgm:spPr/>
      <dgm:t>
        <a:bodyPr/>
        <a:lstStyle/>
        <a:p>
          <a:r>
            <a:rPr lang="en-US" dirty="0" err="1" smtClean="0"/>
            <a:t>Bài</a:t>
          </a:r>
          <a:r>
            <a:rPr lang="en-US" dirty="0" smtClean="0"/>
            <a:t> </a:t>
          </a:r>
          <a:r>
            <a:rPr lang="en-US" dirty="0" err="1" smtClean="0"/>
            <a:t>tập</a:t>
          </a:r>
          <a:r>
            <a:rPr lang="en-US" dirty="0" smtClean="0"/>
            <a:t> </a:t>
          </a:r>
          <a:r>
            <a:rPr lang="en-US" dirty="0" err="1" smtClean="0"/>
            <a:t>ôn</a:t>
          </a:r>
          <a:r>
            <a:rPr lang="en-US" dirty="0" smtClean="0"/>
            <a:t> </a:t>
          </a:r>
          <a:r>
            <a:rPr lang="en-US" dirty="0" err="1" smtClean="0"/>
            <a:t>luyện</a:t>
          </a:r>
          <a:r>
            <a:rPr lang="en-US" dirty="0" smtClean="0"/>
            <a:t> </a:t>
          </a:r>
          <a:r>
            <a:rPr lang="en-US" dirty="0" err="1" smtClean="0"/>
            <a:t>Lý</a:t>
          </a:r>
          <a:r>
            <a:rPr lang="en-US" dirty="0" smtClean="0"/>
            <a:t>  9</a:t>
          </a:r>
          <a:endParaRPr lang="en-US" dirty="0"/>
        </a:p>
      </dgm:t>
    </dgm:pt>
    <dgm:pt modelId="{DF8068E2-EED2-4430-B888-EB34A7259FC7}" type="parTrans" cxnId="{1F37C774-5F2F-41DD-BC96-8F9C366410C6}">
      <dgm:prSet/>
      <dgm:spPr/>
      <dgm:t>
        <a:bodyPr/>
        <a:lstStyle/>
        <a:p>
          <a:endParaRPr lang="en-US"/>
        </a:p>
      </dgm:t>
    </dgm:pt>
    <dgm:pt modelId="{86295DC6-4616-4109-B54B-CF43F178B296}" type="sibTrans" cxnId="{1F37C774-5F2F-41DD-BC96-8F9C366410C6}">
      <dgm:prSet/>
      <dgm:spPr/>
      <dgm:t>
        <a:bodyPr/>
        <a:lstStyle/>
        <a:p>
          <a:endParaRPr lang="en-US"/>
        </a:p>
      </dgm:t>
    </dgm:pt>
    <dgm:pt modelId="{2837B45B-5F76-45B6-AE48-205CD77110BA}">
      <dgm:prSet phldrT="[Text]" phldr="1"/>
      <dgm:spPr/>
      <dgm:t>
        <a:bodyPr/>
        <a:lstStyle/>
        <a:p>
          <a:endParaRPr lang="en-US" dirty="0"/>
        </a:p>
      </dgm:t>
    </dgm:pt>
    <dgm:pt modelId="{A0010244-F3DF-4024-BE46-576CE7323FA2}" type="parTrans" cxnId="{B3A877C1-48C0-420F-B4A1-AD5D44EEE1A2}">
      <dgm:prSet/>
      <dgm:spPr/>
      <dgm:t>
        <a:bodyPr/>
        <a:lstStyle/>
        <a:p>
          <a:endParaRPr lang="en-US"/>
        </a:p>
      </dgm:t>
    </dgm:pt>
    <dgm:pt modelId="{9155003E-46F1-4E22-85B6-26974721295E}" type="sibTrans" cxnId="{B3A877C1-48C0-420F-B4A1-AD5D44EEE1A2}">
      <dgm:prSet/>
      <dgm:spPr/>
      <dgm:t>
        <a:bodyPr/>
        <a:lstStyle/>
        <a:p>
          <a:endParaRPr lang="en-US"/>
        </a:p>
      </dgm:t>
    </dgm:pt>
    <dgm:pt modelId="{EC50E799-3FC1-4A9C-A3BB-EAC4A99A61CC}">
      <dgm:prSet phldrT="[Text]"/>
      <dgm:spPr/>
      <dgm:t>
        <a:bodyPr/>
        <a:lstStyle/>
        <a:p>
          <a:endParaRPr lang="en-US" dirty="0"/>
        </a:p>
      </dgm:t>
    </dgm:pt>
    <dgm:pt modelId="{32315B89-6DD1-4E7D-A921-3FE0A5B00B64}" type="parTrans" cxnId="{8943CB39-713C-4CC3-9C48-D65168A3F078}">
      <dgm:prSet/>
      <dgm:spPr/>
      <dgm:t>
        <a:bodyPr/>
        <a:lstStyle/>
        <a:p>
          <a:endParaRPr lang="en-US"/>
        </a:p>
      </dgm:t>
    </dgm:pt>
    <dgm:pt modelId="{0C19C389-AAE5-40D4-8C0B-4CF7EE149D34}" type="sibTrans" cxnId="{8943CB39-713C-4CC3-9C48-D65168A3F078}">
      <dgm:prSet/>
      <dgm:spPr/>
      <dgm:t>
        <a:bodyPr/>
        <a:lstStyle/>
        <a:p>
          <a:endParaRPr lang="en-US"/>
        </a:p>
      </dgm:t>
    </dgm:pt>
    <dgm:pt modelId="{0BEF0CA4-E03A-4335-9C98-B771DED74124}" type="pres">
      <dgm:prSet presAssocID="{0D6D6074-5891-49EA-9A5C-727D2D5A3B94}" presName="Name0" presStyleCnt="0">
        <dgm:presLayoutVars>
          <dgm:dir/>
          <dgm:animLvl val="lvl"/>
          <dgm:resizeHandles val="exact"/>
        </dgm:presLayoutVars>
      </dgm:prSet>
      <dgm:spPr/>
      <dgm:t>
        <a:bodyPr/>
        <a:lstStyle/>
        <a:p>
          <a:endParaRPr lang="en-US"/>
        </a:p>
      </dgm:t>
    </dgm:pt>
    <dgm:pt modelId="{CE302D96-C56D-45B7-93FD-06F6AB1DA981}" type="pres">
      <dgm:prSet presAssocID="{E13894C8-0954-43E3-B439-A863BCF9CD3E}" presName="compositeNode" presStyleCnt="0">
        <dgm:presLayoutVars>
          <dgm:bulletEnabled val="1"/>
        </dgm:presLayoutVars>
      </dgm:prSet>
      <dgm:spPr/>
    </dgm:pt>
    <dgm:pt modelId="{488E8CCC-B846-4393-A02A-1C3035BB2722}" type="pres">
      <dgm:prSet presAssocID="{E13894C8-0954-43E3-B439-A863BCF9CD3E}" presName="bgRect" presStyleLbl="node1" presStyleIdx="0" presStyleCnt="3"/>
      <dgm:spPr/>
      <dgm:t>
        <a:bodyPr/>
        <a:lstStyle/>
        <a:p>
          <a:endParaRPr lang="en-US"/>
        </a:p>
      </dgm:t>
    </dgm:pt>
    <dgm:pt modelId="{1A2ED28D-F101-4A60-9C3B-D64003D8B4C4}" type="pres">
      <dgm:prSet presAssocID="{E13894C8-0954-43E3-B439-A863BCF9CD3E}" presName="parentNode" presStyleLbl="node1" presStyleIdx="0" presStyleCnt="3">
        <dgm:presLayoutVars>
          <dgm:chMax val="0"/>
          <dgm:bulletEnabled val="1"/>
        </dgm:presLayoutVars>
      </dgm:prSet>
      <dgm:spPr/>
      <dgm:t>
        <a:bodyPr/>
        <a:lstStyle/>
        <a:p>
          <a:endParaRPr lang="en-US"/>
        </a:p>
      </dgm:t>
    </dgm:pt>
    <dgm:pt modelId="{739F4AC2-0BC7-4661-A3CA-7DF81096B8C0}" type="pres">
      <dgm:prSet presAssocID="{E13894C8-0954-43E3-B439-A863BCF9CD3E}" presName="childNode" presStyleLbl="node1" presStyleIdx="0" presStyleCnt="3">
        <dgm:presLayoutVars>
          <dgm:bulletEnabled val="1"/>
        </dgm:presLayoutVars>
      </dgm:prSet>
      <dgm:spPr/>
      <dgm:t>
        <a:bodyPr/>
        <a:lstStyle/>
        <a:p>
          <a:endParaRPr lang="en-US"/>
        </a:p>
      </dgm:t>
    </dgm:pt>
    <dgm:pt modelId="{3BF983F0-198D-4611-871B-FF0E48BAECA5}" type="pres">
      <dgm:prSet presAssocID="{BC139476-C898-42BF-8AFF-4DD0A6DBD0CB}" presName="hSp" presStyleCnt="0"/>
      <dgm:spPr/>
    </dgm:pt>
    <dgm:pt modelId="{0E4A7A62-4AD3-4EF4-8DE4-5F97C85E1490}" type="pres">
      <dgm:prSet presAssocID="{BC139476-C898-42BF-8AFF-4DD0A6DBD0CB}" presName="vProcSp" presStyleCnt="0"/>
      <dgm:spPr/>
    </dgm:pt>
    <dgm:pt modelId="{7E138532-1F8E-4EAE-9E3E-8A577E0D28A3}" type="pres">
      <dgm:prSet presAssocID="{BC139476-C898-42BF-8AFF-4DD0A6DBD0CB}" presName="vSp1" presStyleCnt="0"/>
      <dgm:spPr/>
    </dgm:pt>
    <dgm:pt modelId="{069D2D81-BB69-4FA2-8EFC-C173A6A5E208}" type="pres">
      <dgm:prSet presAssocID="{BC139476-C898-42BF-8AFF-4DD0A6DBD0CB}" presName="simulatedConn" presStyleLbl="solidFgAcc1" presStyleIdx="0" presStyleCnt="2"/>
      <dgm:spPr/>
    </dgm:pt>
    <dgm:pt modelId="{DC12390D-6A53-4D08-9635-246E5C4C7036}" type="pres">
      <dgm:prSet presAssocID="{BC139476-C898-42BF-8AFF-4DD0A6DBD0CB}" presName="vSp2" presStyleCnt="0"/>
      <dgm:spPr/>
    </dgm:pt>
    <dgm:pt modelId="{7608B458-FECD-47F8-9459-518E4FC3BE3D}" type="pres">
      <dgm:prSet presAssocID="{BC139476-C898-42BF-8AFF-4DD0A6DBD0CB}" presName="sibTrans" presStyleCnt="0"/>
      <dgm:spPr/>
    </dgm:pt>
    <dgm:pt modelId="{5DEE21D4-1CAB-4455-91A6-0E6C301A7498}" type="pres">
      <dgm:prSet presAssocID="{2071D561-3416-4B02-BB73-79D914C39042}" presName="compositeNode" presStyleCnt="0">
        <dgm:presLayoutVars>
          <dgm:bulletEnabled val="1"/>
        </dgm:presLayoutVars>
      </dgm:prSet>
      <dgm:spPr/>
    </dgm:pt>
    <dgm:pt modelId="{CB4DCAEC-DD0C-4A55-AB6B-A228C1ADA765}" type="pres">
      <dgm:prSet presAssocID="{2071D561-3416-4B02-BB73-79D914C39042}" presName="bgRect" presStyleLbl="node1" presStyleIdx="1" presStyleCnt="3"/>
      <dgm:spPr/>
      <dgm:t>
        <a:bodyPr/>
        <a:lstStyle/>
        <a:p>
          <a:endParaRPr lang="en-US"/>
        </a:p>
      </dgm:t>
    </dgm:pt>
    <dgm:pt modelId="{36D020BB-02F6-4ED1-8C23-3EF9582F5CC8}" type="pres">
      <dgm:prSet presAssocID="{2071D561-3416-4B02-BB73-79D914C39042}" presName="parentNode" presStyleLbl="node1" presStyleIdx="1" presStyleCnt="3">
        <dgm:presLayoutVars>
          <dgm:chMax val="0"/>
          <dgm:bulletEnabled val="1"/>
        </dgm:presLayoutVars>
      </dgm:prSet>
      <dgm:spPr/>
      <dgm:t>
        <a:bodyPr/>
        <a:lstStyle/>
        <a:p>
          <a:endParaRPr lang="en-US"/>
        </a:p>
      </dgm:t>
    </dgm:pt>
    <dgm:pt modelId="{AE687FDB-697B-4342-89DD-6BCD07E56511}" type="pres">
      <dgm:prSet presAssocID="{2071D561-3416-4B02-BB73-79D914C39042}" presName="childNode" presStyleLbl="node1" presStyleIdx="1" presStyleCnt="3">
        <dgm:presLayoutVars>
          <dgm:bulletEnabled val="1"/>
        </dgm:presLayoutVars>
      </dgm:prSet>
      <dgm:spPr/>
      <dgm:t>
        <a:bodyPr/>
        <a:lstStyle/>
        <a:p>
          <a:endParaRPr lang="en-US"/>
        </a:p>
      </dgm:t>
    </dgm:pt>
    <dgm:pt modelId="{D148F36E-AAED-4DC3-851F-8DD9597DC300}" type="pres">
      <dgm:prSet presAssocID="{45200261-72A8-4095-B543-EF53DA3B5BE8}" presName="hSp" presStyleCnt="0"/>
      <dgm:spPr/>
    </dgm:pt>
    <dgm:pt modelId="{67E1E5EF-6AE2-4528-838C-19FA32AA0145}" type="pres">
      <dgm:prSet presAssocID="{45200261-72A8-4095-B543-EF53DA3B5BE8}" presName="vProcSp" presStyleCnt="0"/>
      <dgm:spPr/>
    </dgm:pt>
    <dgm:pt modelId="{DF42BB3D-9CCD-446D-B99C-5F86D1E0546B}" type="pres">
      <dgm:prSet presAssocID="{45200261-72A8-4095-B543-EF53DA3B5BE8}" presName="vSp1" presStyleCnt="0"/>
      <dgm:spPr/>
    </dgm:pt>
    <dgm:pt modelId="{C20FA375-EDCA-49FF-B9EB-7CA54F2AC467}" type="pres">
      <dgm:prSet presAssocID="{45200261-72A8-4095-B543-EF53DA3B5BE8}" presName="simulatedConn" presStyleLbl="solidFgAcc1" presStyleIdx="1" presStyleCnt="2"/>
      <dgm:spPr/>
    </dgm:pt>
    <dgm:pt modelId="{C38F3710-6071-48E0-A620-87D2FED21B10}" type="pres">
      <dgm:prSet presAssocID="{45200261-72A8-4095-B543-EF53DA3B5BE8}" presName="vSp2" presStyleCnt="0"/>
      <dgm:spPr/>
    </dgm:pt>
    <dgm:pt modelId="{184E7D17-7D10-42AF-8FF8-2930EDE37231}" type="pres">
      <dgm:prSet presAssocID="{45200261-72A8-4095-B543-EF53DA3B5BE8}" presName="sibTrans" presStyleCnt="0"/>
      <dgm:spPr/>
    </dgm:pt>
    <dgm:pt modelId="{2D287E62-F163-4B13-8B6B-429B429221B2}" type="pres">
      <dgm:prSet presAssocID="{2837B45B-5F76-45B6-AE48-205CD77110BA}" presName="compositeNode" presStyleCnt="0">
        <dgm:presLayoutVars>
          <dgm:bulletEnabled val="1"/>
        </dgm:presLayoutVars>
      </dgm:prSet>
      <dgm:spPr/>
    </dgm:pt>
    <dgm:pt modelId="{650B3D87-45A0-4C69-ABDF-C64547EFD830}" type="pres">
      <dgm:prSet presAssocID="{2837B45B-5F76-45B6-AE48-205CD77110BA}" presName="bgRect" presStyleLbl="node1" presStyleIdx="2" presStyleCnt="3"/>
      <dgm:spPr/>
      <dgm:t>
        <a:bodyPr/>
        <a:lstStyle/>
        <a:p>
          <a:endParaRPr lang="en-US"/>
        </a:p>
      </dgm:t>
    </dgm:pt>
    <dgm:pt modelId="{BA448EBB-E960-428E-8C7E-A0A6F290E0C8}" type="pres">
      <dgm:prSet presAssocID="{2837B45B-5F76-45B6-AE48-205CD77110BA}" presName="parentNode" presStyleLbl="node1" presStyleIdx="2" presStyleCnt="3">
        <dgm:presLayoutVars>
          <dgm:chMax val="0"/>
          <dgm:bulletEnabled val="1"/>
        </dgm:presLayoutVars>
      </dgm:prSet>
      <dgm:spPr/>
      <dgm:t>
        <a:bodyPr/>
        <a:lstStyle/>
        <a:p>
          <a:endParaRPr lang="en-US"/>
        </a:p>
      </dgm:t>
    </dgm:pt>
    <dgm:pt modelId="{C0357F0E-8DB7-4317-B263-ADB62C491CEE}" type="pres">
      <dgm:prSet presAssocID="{2837B45B-5F76-45B6-AE48-205CD77110BA}" presName="childNode" presStyleLbl="node1" presStyleIdx="2" presStyleCnt="3">
        <dgm:presLayoutVars>
          <dgm:bulletEnabled val="1"/>
        </dgm:presLayoutVars>
      </dgm:prSet>
      <dgm:spPr/>
      <dgm:t>
        <a:bodyPr/>
        <a:lstStyle/>
        <a:p>
          <a:endParaRPr lang="en-US"/>
        </a:p>
      </dgm:t>
    </dgm:pt>
  </dgm:ptLst>
  <dgm:cxnLst>
    <dgm:cxn modelId="{DF0187C9-AEBF-4D32-BA04-04E8F5D9A077}" type="presOf" srcId="{8AA8627C-263C-4649-81C4-54BC57B83829}" destId="{739F4AC2-0BC7-4661-A3CA-7DF81096B8C0}" srcOrd="0" destOrd="0" presId="urn:microsoft.com/office/officeart/2005/8/layout/hProcess7#15"/>
    <dgm:cxn modelId="{CD5B8E0E-826D-48B9-B782-0308244F1B89}" srcId="{0D6D6074-5891-49EA-9A5C-727D2D5A3B94}" destId="{2071D561-3416-4B02-BB73-79D914C39042}" srcOrd="1" destOrd="0" parTransId="{84C54FD4-1F26-4B5B-80E1-F1C2715CB00C}" sibTransId="{45200261-72A8-4095-B543-EF53DA3B5BE8}"/>
    <dgm:cxn modelId="{B3A877C1-48C0-420F-B4A1-AD5D44EEE1A2}" srcId="{0D6D6074-5891-49EA-9A5C-727D2D5A3B94}" destId="{2837B45B-5F76-45B6-AE48-205CD77110BA}" srcOrd="2" destOrd="0" parTransId="{A0010244-F3DF-4024-BE46-576CE7323FA2}" sibTransId="{9155003E-46F1-4E22-85B6-26974721295E}"/>
    <dgm:cxn modelId="{5E8AF05C-C335-49A4-BE51-A4239B359222}" type="presOf" srcId="{2071D561-3416-4B02-BB73-79D914C39042}" destId="{CB4DCAEC-DD0C-4A55-AB6B-A228C1ADA765}" srcOrd="0" destOrd="0" presId="urn:microsoft.com/office/officeart/2005/8/layout/hProcess7#15"/>
    <dgm:cxn modelId="{C814F1D3-2641-4ED0-AB95-2F6FB4F672D1}" type="presOf" srcId="{2837B45B-5F76-45B6-AE48-205CD77110BA}" destId="{650B3D87-45A0-4C69-ABDF-C64547EFD830}" srcOrd="0" destOrd="0" presId="urn:microsoft.com/office/officeart/2005/8/layout/hProcess7#15"/>
    <dgm:cxn modelId="{8EC3BC11-B444-46C8-8258-1DAF93EFEA38}" type="presOf" srcId="{0D6D6074-5891-49EA-9A5C-727D2D5A3B94}" destId="{0BEF0CA4-E03A-4335-9C98-B771DED74124}" srcOrd="0" destOrd="0" presId="urn:microsoft.com/office/officeart/2005/8/layout/hProcess7#15"/>
    <dgm:cxn modelId="{0CF6F256-0BC3-4FD2-B6CC-43FE2AF33BD1}" type="presOf" srcId="{2071D561-3416-4B02-BB73-79D914C39042}" destId="{36D020BB-02F6-4ED1-8C23-3EF9582F5CC8}" srcOrd="1" destOrd="0" presId="urn:microsoft.com/office/officeart/2005/8/layout/hProcess7#15"/>
    <dgm:cxn modelId="{87D6974C-8852-45BC-84CF-FB1DD731BFF2}" srcId="{E13894C8-0954-43E3-B439-A863BCF9CD3E}" destId="{8AA8627C-263C-4649-81C4-54BC57B83829}" srcOrd="0" destOrd="0" parTransId="{71A5CDC2-C25B-408B-A758-CF1A40D44A72}" sibTransId="{B9BF485E-AF01-4530-9E4F-79A03E7BA333}"/>
    <dgm:cxn modelId="{509F1E84-8C39-4913-B6DD-973453D5AFCC}" srcId="{0D6D6074-5891-49EA-9A5C-727D2D5A3B94}" destId="{E13894C8-0954-43E3-B439-A863BCF9CD3E}" srcOrd="0" destOrd="0" parTransId="{8A561708-6BE5-4F5A-A738-D419C76F85BA}" sibTransId="{BC139476-C898-42BF-8AFF-4DD0A6DBD0CB}"/>
    <dgm:cxn modelId="{8943CB39-713C-4CC3-9C48-D65168A3F078}" srcId="{2837B45B-5F76-45B6-AE48-205CD77110BA}" destId="{EC50E799-3FC1-4A9C-A3BB-EAC4A99A61CC}" srcOrd="0" destOrd="0" parTransId="{32315B89-6DD1-4E7D-A921-3FE0A5B00B64}" sibTransId="{0C19C389-AAE5-40D4-8C0B-4CF7EE149D34}"/>
    <dgm:cxn modelId="{5BFDF61B-4E92-4932-8E19-CA91A07BDE35}" type="presOf" srcId="{A9381884-F216-49CB-ADF0-4F321125959B}" destId="{AE687FDB-697B-4342-89DD-6BCD07E56511}" srcOrd="0" destOrd="0" presId="urn:microsoft.com/office/officeart/2005/8/layout/hProcess7#15"/>
    <dgm:cxn modelId="{1F37C774-5F2F-41DD-BC96-8F9C366410C6}" srcId="{2071D561-3416-4B02-BB73-79D914C39042}" destId="{A9381884-F216-49CB-ADF0-4F321125959B}" srcOrd="0" destOrd="0" parTransId="{DF8068E2-EED2-4430-B888-EB34A7259FC7}" sibTransId="{86295DC6-4616-4109-B54B-CF43F178B296}"/>
    <dgm:cxn modelId="{0755D22B-8843-41E3-9D75-BB97A71837D1}" type="presOf" srcId="{E13894C8-0954-43E3-B439-A863BCF9CD3E}" destId="{488E8CCC-B846-4393-A02A-1C3035BB2722}" srcOrd="0" destOrd="0" presId="urn:microsoft.com/office/officeart/2005/8/layout/hProcess7#15"/>
    <dgm:cxn modelId="{5805AAF4-0523-4CC0-A68F-B9960B51DF9F}" type="presOf" srcId="{E13894C8-0954-43E3-B439-A863BCF9CD3E}" destId="{1A2ED28D-F101-4A60-9C3B-D64003D8B4C4}" srcOrd="1" destOrd="0" presId="urn:microsoft.com/office/officeart/2005/8/layout/hProcess7#15"/>
    <dgm:cxn modelId="{C645DA16-7FB6-43C8-8E04-89AE2680C603}" type="presOf" srcId="{EC50E799-3FC1-4A9C-A3BB-EAC4A99A61CC}" destId="{C0357F0E-8DB7-4317-B263-ADB62C491CEE}" srcOrd="0" destOrd="0" presId="urn:microsoft.com/office/officeart/2005/8/layout/hProcess7#15"/>
    <dgm:cxn modelId="{FD92C9CF-76D2-437D-8BD6-6FA6F80707E4}" type="presOf" srcId="{2837B45B-5F76-45B6-AE48-205CD77110BA}" destId="{BA448EBB-E960-428E-8C7E-A0A6F290E0C8}" srcOrd="1" destOrd="0" presId="urn:microsoft.com/office/officeart/2005/8/layout/hProcess7#15"/>
    <dgm:cxn modelId="{E32EA065-EC3B-444A-BEC9-7CC50504E2F0}" type="presParOf" srcId="{0BEF0CA4-E03A-4335-9C98-B771DED74124}" destId="{CE302D96-C56D-45B7-93FD-06F6AB1DA981}" srcOrd="0" destOrd="0" presId="urn:microsoft.com/office/officeart/2005/8/layout/hProcess7#15"/>
    <dgm:cxn modelId="{3F036AB1-3C4E-472D-B178-C7CC3C5760B0}" type="presParOf" srcId="{CE302D96-C56D-45B7-93FD-06F6AB1DA981}" destId="{488E8CCC-B846-4393-A02A-1C3035BB2722}" srcOrd="0" destOrd="0" presId="urn:microsoft.com/office/officeart/2005/8/layout/hProcess7#15"/>
    <dgm:cxn modelId="{D92C9DC2-736B-46B5-B781-A24CB5C41135}" type="presParOf" srcId="{CE302D96-C56D-45B7-93FD-06F6AB1DA981}" destId="{1A2ED28D-F101-4A60-9C3B-D64003D8B4C4}" srcOrd="1" destOrd="0" presId="urn:microsoft.com/office/officeart/2005/8/layout/hProcess7#15"/>
    <dgm:cxn modelId="{9B0D1FCE-5B4E-4E83-AA1F-018E2C16DC67}" type="presParOf" srcId="{CE302D96-C56D-45B7-93FD-06F6AB1DA981}" destId="{739F4AC2-0BC7-4661-A3CA-7DF81096B8C0}" srcOrd="2" destOrd="0" presId="urn:microsoft.com/office/officeart/2005/8/layout/hProcess7#15"/>
    <dgm:cxn modelId="{9A64AFD0-2CF0-4EB6-A3C1-B1ACDA4EF9B1}" type="presParOf" srcId="{0BEF0CA4-E03A-4335-9C98-B771DED74124}" destId="{3BF983F0-198D-4611-871B-FF0E48BAECA5}" srcOrd="1" destOrd="0" presId="urn:microsoft.com/office/officeart/2005/8/layout/hProcess7#15"/>
    <dgm:cxn modelId="{4F5A7829-0885-4010-96F9-E86FBF35224E}" type="presParOf" srcId="{0BEF0CA4-E03A-4335-9C98-B771DED74124}" destId="{0E4A7A62-4AD3-4EF4-8DE4-5F97C85E1490}" srcOrd="2" destOrd="0" presId="urn:microsoft.com/office/officeart/2005/8/layout/hProcess7#15"/>
    <dgm:cxn modelId="{9AED86D1-3E1F-4BD0-B73A-A05A8864D574}" type="presParOf" srcId="{0E4A7A62-4AD3-4EF4-8DE4-5F97C85E1490}" destId="{7E138532-1F8E-4EAE-9E3E-8A577E0D28A3}" srcOrd="0" destOrd="0" presId="urn:microsoft.com/office/officeart/2005/8/layout/hProcess7#15"/>
    <dgm:cxn modelId="{AFB96DFD-17BF-48A2-9817-09F0865D233D}" type="presParOf" srcId="{0E4A7A62-4AD3-4EF4-8DE4-5F97C85E1490}" destId="{069D2D81-BB69-4FA2-8EFC-C173A6A5E208}" srcOrd="1" destOrd="0" presId="urn:microsoft.com/office/officeart/2005/8/layout/hProcess7#15"/>
    <dgm:cxn modelId="{C9B52685-67A4-415E-A307-E68FCA0DC0A6}" type="presParOf" srcId="{0E4A7A62-4AD3-4EF4-8DE4-5F97C85E1490}" destId="{DC12390D-6A53-4D08-9635-246E5C4C7036}" srcOrd="2" destOrd="0" presId="urn:microsoft.com/office/officeart/2005/8/layout/hProcess7#15"/>
    <dgm:cxn modelId="{F8744B51-3BC8-4660-81F2-72B9C50FFAD9}" type="presParOf" srcId="{0BEF0CA4-E03A-4335-9C98-B771DED74124}" destId="{7608B458-FECD-47F8-9459-518E4FC3BE3D}" srcOrd="3" destOrd="0" presId="urn:microsoft.com/office/officeart/2005/8/layout/hProcess7#15"/>
    <dgm:cxn modelId="{C8F93623-709C-4BB5-AA9D-78F41B1FB3FE}" type="presParOf" srcId="{0BEF0CA4-E03A-4335-9C98-B771DED74124}" destId="{5DEE21D4-1CAB-4455-91A6-0E6C301A7498}" srcOrd="4" destOrd="0" presId="urn:microsoft.com/office/officeart/2005/8/layout/hProcess7#15"/>
    <dgm:cxn modelId="{F67974B9-5F89-4E39-B0C2-B38AC5971A85}" type="presParOf" srcId="{5DEE21D4-1CAB-4455-91A6-0E6C301A7498}" destId="{CB4DCAEC-DD0C-4A55-AB6B-A228C1ADA765}" srcOrd="0" destOrd="0" presId="urn:microsoft.com/office/officeart/2005/8/layout/hProcess7#15"/>
    <dgm:cxn modelId="{9656971A-9AFB-46B5-9BE7-E2F829E81E47}" type="presParOf" srcId="{5DEE21D4-1CAB-4455-91A6-0E6C301A7498}" destId="{36D020BB-02F6-4ED1-8C23-3EF9582F5CC8}" srcOrd="1" destOrd="0" presId="urn:microsoft.com/office/officeart/2005/8/layout/hProcess7#15"/>
    <dgm:cxn modelId="{6D21B8BD-FB52-45BB-A47A-4C2FE1022A2F}" type="presParOf" srcId="{5DEE21D4-1CAB-4455-91A6-0E6C301A7498}" destId="{AE687FDB-697B-4342-89DD-6BCD07E56511}" srcOrd="2" destOrd="0" presId="urn:microsoft.com/office/officeart/2005/8/layout/hProcess7#15"/>
    <dgm:cxn modelId="{02A18055-28E7-4C0F-8E9B-DE5F7093F7CE}" type="presParOf" srcId="{0BEF0CA4-E03A-4335-9C98-B771DED74124}" destId="{D148F36E-AAED-4DC3-851F-8DD9597DC300}" srcOrd="5" destOrd="0" presId="urn:microsoft.com/office/officeart/2005/8/layout/hProcess7#15"/>
    <dgm:cxn modelId="{C28D1187-4DB3-4E93-8271-4AF96A6F51EA}" type="presParOf" srcId="{0BEF0CA4-E03A-4335-9C98-B771DED74124}" destId="{67E1E5EF-6AE2-4528-838C-19FA32AA0145}" srcOrd="6" destOrd="0" presId="urn:microsoft.com/office/officeart/2005/8/layout/hProcess7#15"/>
    <dgm:cxn modelId="{EBD3767A-1837-4132-835E-B0CE89E3F249}" type="presParOf" srcId="{67E1E5EF-6AE2-4528-838C-19FA32AA0145}" destId="{DF42BB3D-9CCD-446D-B99C-5F86D1E0546B}" srcOrd="0" destOrd="0" presId="urn:microsoft.com/office/officeart/2005/8/layout/hProcess7#15"/>
    <dgm:cxn modelId="{69B8AB56-F624-468F-B0FA-412A01B1CEF9}" type="presParOf" srcId="{67E1E5EF-6AE2-4528-838C-19FA32AA0145}" destId="{C20FA375-EDCA-49FF-B9EB-7CA54F2AC467}" srcOrd="1" destOrd="0" presId="urn:microsoft.com/office/officeart/2005/8/layout/hProcess7#15"/>
    <dgm:cxn modelId="{640C8DAB-9CE1-4B60-B602-72CF2D29A5B4}" type="presParOf" srcId="{67E1E5EF-6AE2-4528-838C-19FA32AA0145}" destId="{C38F3710-6071-48E0-A620-87D2FED21B10}" srcOrd="2" destOrd="0" presId="urn:microsoft.com/office/officeart/2005/8/layout/hProcess7#15"/>
    <dgm:cxn modelId="{EE3C3C3D-954D-421F-92C3-5D022058B767}" type="presParOf" srcId="{0BEF0CA4-E03A-4335-9C98-B771DED74124}" destId="{184E7D17-7D10-42AF-8FF8-2930EDE37231}" srcOrd="7" destOrd="0" presId="urn:microsoft.com/office/officeart/2005/8/layout/hProcess7#15"/>
    <dgm:cxn modelId="{778F68B2-57CB-43C3-A681-CC767E6F3BEC}" type="presParOf" srcId="{0BEF0CA4-E03A-4335-9C98-B771DED74124}" destId="{2D287E62-F163-4B13-8B6B-429B429221B2}" srcOrd="8" destOrd="0" presId="urn:microsoft.com/office/officeart/2005/8/layout/hProcess7#15"/>
    <dgm:cxn modelId="{DD1DD244-378C-433E-8509-8747D822E61E}" type="presParOf" srcId="{2D287E62-F163-4B13-8B6B-429B429221B2}" destId="{650B3D87-45A0-4C69-ABDF-C64547EFD830}" srcOrd="0" destOrd="0" presId="urn:microsoft.com/office/officeart/2005/8/layout/hProcess7#15"/>
    <dgm:cxn modelId="{6522358D-77C0-44D4-AC8E-996FB3AEF42D}" type="presParOf" srcId="{2D287E62-F163-4B13-8B6B-429B429221B2}" destId="{BA448EBB-E960-428E-8C7E-A0A6F290E0C8}" srcOrd="1" destOrd="0" presId="urn:microsoft.com/office/officeart/2005/8/layout/hProcess7#15"/>
    <dgm:cxn modelId="{79BD7B59-708C-4272-BB1D-56F3D6F805EB}" type="presParOf" srcId="{2D287E62-F163-4B13-8B6B-429B429221B2}" destId="{C0357F0E-8DB7-4317-B263-ADB62C491CEE}" srcOrd="2" destOrd="0" presId="urn:microsoft.com/office/officeart/2005/8/layout/hProcess7#15"/>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D6D6074-5891-49EA-9A5C-727D2D5A3B94}" type="doc">
      <dgm:prSet loTypeId="urn:microsoft.com/office/officeart/2005/8/layout/hProcess7#16" loCatId="list" qsTypeId="urn:microsoft.com/office/officeart/2005/8/quickstyle/simple1" qsCatId="simple" csTypeId="urn:microsoft.com/office/officeart/2005/8/colors/accent1_2" csCatId="accent1" phldr="1"/>
      <dgm:spPr/>
      <dgm:t>
        <a:bodyPr/>
        <a:lstStyle/>
        <a:p>
          <a:endParaRPr lang="en-US"/>
        </a:p>
      </dgm:t>
    </dgm:pt>
    <dgm:pt modelId="{E13894C8-0954-43E3-B439-A863BCF9CD3E}">
      <dgm:prSet phldrT="[Text]" phldr="1"/>
      <dgm:spPr/>
      <dgm:t>
        <a:bodyPr/>
        <a:lstStyle/>
        <a:p>
          <a:endParaRPr lang="en-US" dirty="0"/>
        </a:p>
      </dgm:t>
    </dgm:pt>
    <dgm:pt modelId="{8A561708-6BE5-4F5A-A738-D419C76F85BA}" type="parTrans" cxnId="{509F1E84-8C39-4913-B6DD-973453D5AFCC}">
      <dgm:prSet/>
      <dgm:spPr/>
      <dgm:t>
        <a:bodyPr/>
        <a:lstStyle/>
        <a:p>
          <a:endParaRPr lang="en-US"/>
        </a:p>
      </dgm:t>
    </dgm:pt>
    <dgm:pt modelId="{BC139476-C898-42BF-8AFF-4DD0A6DBD0CB}" type="sibTrans" cxnId="{509F1E84-8C39-4913-B6DD-973453D5AFCC}">
      <dgm:prSet/>
      <dgm:spPr/>
      <dgm:t>
        <a:bodyPr/>
        <a:lstStyle/>
        <a:p>
          <a:endParaRPr lang="en-US"/>
        </a:p>
      </dgm:t>
    </dgm:pt>
    <dgm:pt modelId="{8AA8627C-263C-4649-81C4-54BC57B83829}">
      <dgm:prSet phldrT="[Text]"/>
      <dgm:spPr/>
      <dgm:t>
        <a:bodyPr/>
        <a:lstStyle/>
        <a:p>
          <a:r>
            <a:rPr lang="en-US" dirty="0" err="1" smtClean="0"/>
            <a:t>Bài</a:t>
          </a:r>
          <a:r>
            <a:rPr lang="en-US" dirty="0" smtClean="0"/>
            <a:t> </a:t>
          </a:r>
          <a:r>
            <a:rPr lang="en-US" dirty="0" err="1" smtClean="0"/>
            <a:t>trắc</a:t>
          </a:r>
          <a:r>
            <a:rPr lang="en-US" dirty="0" smtClean="0"/>
            <a:t> </a:t>
          </a:r>
          <a:r>
            <a:rPr lang="en-US" dirty="0" err="1" smtClean="0"/>
            <a:t>nghiệm</a:t>
          </a:r>
          <a:r>
            <a:rPr lang="en-US" dirty="0" smtClean="0"/>
            <a:t>	</a:t>
          </a:r>
          <a:endParaRPr lang="en-US" dirty="0"/>
        </a:p>
      </dgm:t>
    </dgm:pt>
    <dgm:pt modelId="{71A5CDC2-C25B-408B-A758-CF1A40D44A72}" type="parTrans" cxnId="{87D6974C-8852-45BC-84CF-FB1DD731BFF2}">
      <dgm:prSet/>
      <dgm:spPr/>
      <dgm:t>
        <a:bodyPr/>
        <a:lstStyle/>
        <a:p>
          <a:endParaRPr lang="en-US"/>
        </a:p>
      </dgm:t>
    </dgm:pt>
    <dgm:pt modelId="{B9BF485E-AF01-4530-9E4F-79A03E7BA333}" type="sibTrans" cxnId="{87D6974C-8852-45BC-84CF-FB1DD731BFF2}">
      <dgm:prSet/>
      <dgm:spPr/>
      <dgm:t>
        <a:bodyPr/>
        <a:lstStyle/>
        <a:p>
          <a:endParaRPr lang="en-US"/>
        </a:p>
      </dgm:t>
    </dgm:pt>
    <dgm:pt modelId="{2071D561-3416-4B02-BB73-79D914C39042}">
      <dgm:prSet phldrT="[Text]" phldr="1"/>
      <dgm:spPr/>
      <dgm:t>
        <a:bodyPr/>
        <a:lstStyle/>
        <a:p>
          <a:endParaRPr lang="en-US" dirty="0"/>
        </a:p>
      </dgm:t>
    </dgm:pt>
    <dgm:pt modelId="{84C54FD4-1F26-4B5B-80E1-F1C2715CB00C}" type="parTrans" cxnId="{CD5B8E0E-826D-48B9-B782-0308244F1B89}">
      <dgm:prSet/>
      <dgm:spPr/>
      <dgm:t>
        <a:bodyPr/>
        <a:lstStyle/>
        <a:p>
          <a:endParaRPr lang="en-US"/>
        </a:p>
      </dgm:t>
    </dgm:pt>
    <dgm:pt modelId="{45200261-72A8-4095-B543-EF53DA3B5BE8}" type="sibTrans" cxnId="{CD5B8E0E-826D-48B9-B782-0308244F1B89}">
      <dgm:prSet/>
      <dgm:spPr/>
      <dgm:t>
        <a:bodyPr/>
        <a:lstStyle/>
        <a:p>
          <a:endParaRPr lang="en-US"/>
        </a:p>
      </dgm:t>
    </dgm:pt>
    <dgm:pt modelId="{A9381884-F216-49CB-ADF0-4F321125959B}">
      <dgm:prSet phldrT="[Text]"/>
      <dgm:spPr/>
      <dgm:t>
        <a:bodyPr/>
        <a:lstStyle/>
        <a:p>
          <a:r>
            <a:rPr lang="en-US" dirty="0" err="1" smtClean="0"/>
            <a:t>Bảng</a:t>
          </a:r>
          <a:r>
            <a:rPr lang="en-US" dirty="0" smtClean="0"/>
            <a:t> </a:t>
          </a:r>
          <a:r>
            <a:rPr lang="en-US" dirty="0" err="1" smtClean="0"/>
            <a:t>điểm</a:t>
          </a:r>
          <a:endParaRPr lang="en-US" dirty="0"/>
        </a:p>
      </dgm:t>
    </dgm:pt>
    <dgm:pt modelId="{DF8068E2-EED2-4430-B888-EB34A7259FC7}" type="parTrans" cxnId="{1F37C774-5F2F-41DD-BC96-8F9C366410C6}">
      <dgm:prSet/>
      <dgm:spPr/>
      <dgm:t>
        <a:bodyPr/>
        <a:lstStyle/>
        <a:p>
          <a:endParaRPr lang="en-US"/>
        </a:p>
      </dgm:t>
    </dgm:pt>
    <dgm:pt modelId="{86295DC6-4616-4109-B54B-CF43F178B296}" type="sibTrans" cxnId="{1F37C774-5F2F-41DD-BC96-8F9C366410C6}">
      <dgm:prSet/>
      <dgm:spPr/>
      <dgm:t>
        <a:bodyPr/>
        <a:lstStyle/>
        <a:p>
          <a:endParaRPr lang="en-US"/>
        </a:p>
      </dgm:t>
    </dgm:pt>
    <dgm:pt modelId="{2837B45B-5F76-45B6-AE48-205CD77110BA}">
      <dgm:prSet phldrT="[Text]" phldr="1"/>
      <dgm:spPr/>
      <dgm:t>
        <a:bodyPr/>
        <a:lstStyle/>
        <a:p>
          <a:endParaRPr lang="en-US" dirty="0"/>
        </a:p>
      </dgm:t>
    </dgm:pt>
    <dgm:pt modelId="{A0010244-F3DF-4024-BE46-576CE7323FA2}" type="parTrans" cxnId="{B3A877C1-48C0-420F-B4A1-AD5D44EEE1A2}">
      <dgm:prSet/>
      <dgm:spPr/>
      <dgm:t>
        <a:bodyPr/>
        <a:lstStyle/>
        <a:p>
          <a:endParaRPr lang="en-US"/>
        </a:p>
      </dgm:t>
    </dgm:pt>
    <dgm:pt modelId="{9155003E-46F1-4E22-85B6-26974721295E}" type="sibTrans" cxnId="{B3A877C1-48C0-420F-B4A1-AD5D44EEE1A2}">
      <dgm:prSet/>
      <dgm:spPr/>
      <dgm:t>
        <a:bodyPr/>
        <a:lstStyle/>
        <a:p>
          <a:endParaRPr lang="en-US"/>
        </a:p>
      </dgm:t>
    </dgm:pt>
    <dgm:pt modelId="{EC50E799-3FC1-4A9C-A3BB-EAC4A99A61CC}">
      <dgm:prSet phldrT="[Text]"/>
      <dgm:spPr/>
      <dgm:t>
        <a:bodyPr/>
        <a:lstStyle/>
        <a:p>
          <a:r>
            <a:rPr lang="en-US" dirty="0" err="1" smtClean="0"/>
            <a:t>Trò</a:t>
          </a:r>
          <a:r>
            <a:rPr lang="en-US" dirty="0" smtClean="0"/>
            <a:t> </a:t>
          </a:r>
          <a:r>
            <a:rPr lang="en-US" dirty="0" err="1" smtClean="0"/>
            <a:t>chơi</a:t>
          </a:r>
          <a:r>
            <a:rPr lang="en-US" dirty="0" smtClean="0"/>
            <a:t> flash</a:t>
          </a:r>
          <a:endParaRPr lang="en-US" dirty="0"/>
        </a:p>
      </dgm:t>
    </dgm:pt>
    <dgm:pt modelId="{32315B89-6DD1-4E7D-A921-3FE0A5B00B64}" type="parTrans" cxnId="{8943CB39-713C-4CC3-9C48-D65168A3F078}">
      <dgm:prSet/>
      <dgm:spPr/>
      <dgm:t>
        <a:bodyPr/>
        <a:lstStyle/>
        <a:p>
          <a:endParaRPr lang="en-US"/>
        </a:p>
      </dgm:t>
    </dgm:pt>
    <dgm:pt modelId="{0C19C389-AAE5-40D4-8C0B-4CF7EE149D34}" type="sibTrans" cxnId="{8943CB39-713C-4CC3-9C48-D65168A3F078}">
      <dgm:prSet/>
      <dgm:spPr/>
      <dgm:t>
        <a:bodyPr/>
        <a:lstStyle/>
        <a:p>
          <a:endParaRPr lang="en-US"/>
        </a:p>
      </dgm:t>
    </dgm:pt>
    <dgm:pt modelId="{0BEF0CA4-E03A-4335-9C98-B771DED74124}" type="pres">
      <dgm:prSet presAssocID="{0D6D6074-5891-49EA-9A5C-727D2D5A3B94}" presName="Name0" presStyleCnt="0">
        <dgm:presLayoutVars>
          <dgm:dir/>
          <dgm:animLvl val="lvl"/>
          <dgm:resizeHandles val="exact"/>
        </dgm:presLayoutVars>
      </dgm:prSet>
      <dgm:spPr/>
      <dgm:t>
        <a:bodyPr/>
        <a:lstStyle/>
        <a:p>
          <a:endParaRPr lang="en-US"/>
        </a:p>
      </dgm:t>
    </dgm:pt>
    <dgm:pt modelId="{CE302D96-C56D-45B7-93FD-06F6AB1DA981}" type="pres">
      <dgm:prSet presAssocID="{E13894C8-0954-43E3-B439-A863BCF9CD3E}" presName="compositeNode" presStyleCnt="0">
        <dgm:presLayoutVars>
          <dgm:bulletEnabled val="1"/>
        </dgm:presLayoutVars>
      </dgm:prSet>
      <dgm:spPr/>
    </dgm:pt>
    <dgm:pt modelId="{488E8CCC-B846-4393-A02A-1C3035BB2722}" type="pres">
      <dgm:prSet presAssocID="{E13894C8-0954-43E3-B439-A863BCF9CD3E}" presName="bgRect" presStyleLbl="node1" presStyleIdx="0" presStyleCnt="3"/>
      <dgm:spPr/>
      <dgm:t>
        <a:bodyPr/>
        <a:lstStyle/>
        <a:p>
          <a:endParaRPr lang="en-US"/>
        </a:p>
      </dgm:t>
    </dgm:pt>
    <dgm:pt modelId="{1A2ED28D-F101-4A60-9C3B-D64003D8B4C4}" type="pres">
      <dgm:prSet presAssocID="{E13894C8-0954-43E3-B439-A863BCF9CD3E}" presName="parentNode" presStyleLbl="node1" presStyleIdx="0" presStyleCnt="3">
        <dgm:presLayoutVars>
          <dgm:chMax val="0"/>
          <dgm:bulletEnabled val="1"/>
        </dgm:presLayoutVars>
      </dgm:prSet>
      <dgm:spPr/>
      <dgm:t>
        <a:bodyPr/>
        <a:lstStyle/>
        <a:p>
          <a:endParaRPr lang="en-US"/>
        </a:p>
      </dgm:t>
    </dgm:pt>
    <dgm:pt modelId="{739F4AC2-0BC7-4661-A3CA-7DF81096B8C0}" type="pres">
      <dgm:prSet presAssocID="{E13894C8-0954-43E3-B439-A863BCF9CD3E}" presName="childNode" presStyleLbl="node1" presStyleIdx="0" presStyleCnt="3">
        <dgm:presLayoutVars>
          <dgm:bulletEnabled val="1"/>
        </dgm:presLayoutVars>
      </dgm:prSet>
      <dgm:spPr/>
      <dgm:t>
        <a:bodyPr/>
        <a:lstStyle/>
        <a:p>
          <a:endParaRPr lang="en-US"/>
        </a:p>
      </dgm:t>
    </dgm:pt>
    <dgm:pt modelId="{3BF983F0-198D-4611-871B-FF0E48BAECA5}" type="pres">
      <dgm:prSet presAssocID="{BC139476-C898-42BF-8AFF-4DD0A6DBD0CB}" presName="hSp" presStyleCnt="0"/>
      <dgm:spPr/>
    </dgm:pt>
    <dgm:pt modelId="{0E4A7A62-4AD3-4EF4-8DE4-5F97C85E1490}" type="pres">
      <dgm:prSet presAssocID="{BC139476-C898-42BF-8AFF-4DD0A6DBD0CB}" presName="vProcSp" presStyleCnt="0"/>
      <dgm:spPr/>
    </dgm:pt>
    <dgm:pt modelId="{7E138532-1F8E-4EAE-9E3E-8A577E0D28A3}" type="pres">
      <dgm:prSet presAssocID="{BC139476-C898-42BF-8AFF-4DD0A6DBD0CB}" presName="vSp1" presStyleCnt="0"/>
      <dgm:spPr/>
    </dgm:pt>
    <dgm:pt modelId="{069D2D81-BB69-4FA2-8EFC-C173A6A5E208}" type="pres">
      <dgm:prSet presAssocID="{BC139476-C898-42BF-8AFF-4DD0A6DBD0CB}" presName="simulatedConn" presStyleLbl="solidFgAcc1" presStyleIdx="0" presStyleCnt="2"/>
      <dgm:spPr/>
    </dgm:pt>
    <dgm:pt modelId="{DC12390D-6A53-4D08-9635-246E5C4C7036}" type="pres">
      <dgm:prSet presAssocID="{BC139476-C898-42BF-8AFF-4DD0A6DBD0CB}" presName="vSp2" presStyleCnt="0"/>
      <dgm:spPr/>
    </dgm:pt>
    <dgm:pt modelId="{7608B458-FECD-47F8-9459-518E4FC3BE3D}" type="pres">
      <dgm:prSet presAssocID="{BC139476-C898-42BF-8AFF-4DD0A6DBD0CB}" presName="sibTrans" presStyleCnt="0"/>
      <dgm:spPr/>
    </dgm:pt>
    <dgm:pt modelId="{5DEE21D4-1CAB-4455-91A6-0E6C301A7498}" type="pres">
      <dgm:prSet presAssocID="{2071D561-3416-4B02-BB73-79D914C39042}" presName="compositeNode" presStyleCnt="0">
        <dgm:presLayoutVars>
          <dgm:bulletEnabled val="1"/>
        </dgm:presLayoutVars>
      </dgm:prSet>
      <dgm:spPr/>
    </dgm:pt>
    <dgm:pt modelId="{CB4DCAEC-DD0C-4A55-AB6B-A228C1ADA765}" type="pres">
      <dgm:prSet presAssocID="{2071D561-3416-4B02-BB73-79D914C39042}" presName="bgRect" presStyleLbl="node1" presStyleIdx="1" presStyleCnt="3"/>
      <dgm:spPr/>
      <dgm:t>
        <a:bodyPr/>
        <a:lstStyle/>
        <a:p>
          <a:endParaRPr lang="en-US"/>
        </a:p>
      </dgm:t>
    </dgm:pt>
    <dgm:pt modelId="{36D020BB-02F6-4ED1-8C23-3EF9582F5CC8}" type="pres">
      <dgm:prSet presAssocID="{2071D561-3416-4B02-BB73-79D914C39042}" presName="parentNode" presStyleLbl="node1" presStyleIdx="1" presStyleCnt="3">
        <dgm:presLayoutVars>
          <dgm:chMax val="0"/>
          <dgm:bulletEnabled val="1"/>
        </dgm:presLayoutVars>
      </dgm:prSet>
      <dgm:spPr/>
      <dgm:t>
        <a:bodyPr/>
        <a:lstStyle/>
        <a:p>
          <a:endParaRPr lang="en-US"/>
        </a:p>
      </dgm:t>
    </dgm:pt>
    <dgm:pt modelId="{AE687FDB-697B-4342-89DD-6BCD07E56511}" type="pres">
      <dgm:prSet presAssocID="{2071D561-3416-4B02-BB73-79D914C39042}" presName="childNode" presStyleLbl="node1" presStyleIdx="1" presStyleCnt="3">
        <dgm:presLayoutVars>
          <dgm:bulletEnabled val="1"/>
        </dgm:presLayoutVars>
      </dgm:prSet>
      <dgm:spPr/>
      <dgm:t>
        <a:bodyPr/>
        <a:lstStyle/>
        <a:p>
          <a:endParaRPr lang="en-US"/>
        </a:p>
      </dgm:t>
    </dgm:pt>
    <dgm:pt modelId="{D148F36E-AAED-4DC3-851F-8DD9597DC300}" type="pres">
      <dgm:prSet presAssocID="{45200261-72A8-4095-B543-EF53DA3B5BE8}" presName="hSp" presStyleCnt="0"/>
      <dgm:spPr/>
    </dgm:pt>
    <dgm:pt modelId="{67E1E5EF-6AE2-4528-838C-19FA32AA0145}" type="pres">
      <dgm:prSet presAssocID="{45200261-72A8-4095-B543-EF53DA3B5BE8}" presName="vProcSp" presStyleCnt="0"/>
      <dgm:spPr/>
    </dgm:pt>
    <dgm:pt modelId="{DF42BB3D-9CCD-446D-B99C-5F86D1E0546B}" type="pres">
      <dgm:prSet presAssocID="{45200261-72A8-4095-B543-EF53DA3B5BE8}" presName="vSp1" presStyleCnt="0"/>
      <dgm:spPr/>
    </dgm:pt>
    <dgm:pt modelId="{C20FA375-EDCA-49FF-B9EB-7CA54F2AC467}" type="pres">
      <dgm:prSet presAssocID="{45200261-72A8-4095-B543-EF53DA3B5BE8}" presName="simulatedConn" presStyleLbl="solidFgAcc1" presStyleIdx="1" presStyleCnt="2"/>
      <dgm:spPr/>
    </dgm:pt>
    <dgm:pt modelId="{C38F3710-6071-48E0-A620-87D2FED21B10}" type="pres">
      <dgm:prSet presAssocID="{45200261-72A8-4095-B543-EF53DA3B5BE8}" presName="vSp2" presStyleCnt="0"/>
      <dgm:spPr/>
    </dgm:pt>
    <dgm:pt modelId="{184E7D17-7D10-42AF-8FF8-2930EDE37231}" type="pres">
      <dgm:prSet presAssocID="{45200261-72A8-4095-B543-EF53DA3B5BE8}" presName="sibTrans" presStyleCnt="0"/>
      <dgm:spPr/>
    </dgm:pt>
    <dgm:pt modelId="{2D287E62-F163-4B13-8B6B-429B429221B2}" type="pres">
      <dgm:prSet presAssocID="{2837B45B-5F76-45B6-AE48-205CD77110BA}" presName="compositeNode" presStyleCnt="0">
        <dgm:presLayoutVars>
          <dgm:bulletEnabled val="1"/>
        </dgm:presLayoutVars>
      </dgm:prSet>
      <dgm:spPr/>
    </dgm:pt>
    <dgm:pt modelId="{650B3D87-45A0-4C69-ABDF-C64547EFD830}" type="pres">
      <dgm:prSet presAssocID="{2837B45B-5F76-45B6-AE48-205CD77110BA}" presName="bgRect" presStyleLbl="node1" presStyleIdx="2" presStyleCnt="3"/>
      <dgm:spPr/>
      <dgm:t>
        <a:bodyPr/>
        <a:lstStyle/>
        <a:p>
          <a:endParaRPr lang="en-US"/>
        </a:p>
      </dgm:t>
    </dgm:pt>
    <dgm:pt modelId="{BA448EBB-E960-428E-8C7E-A0A6F290E0C8}" type="pres">
      <dgm:prSet presAssocID="{2837B45B-5F76-45B6-AE48-205CD77110BA}" presName="parentNode" presStyleLbl="node1" presStyleIdx="2" presStyleCnt="3">
        <dgm:presLayoutVars>
          <dgm:chMax val="0"/>
          <dgm:bulletEnabled val="1"/>
        </dgm:presLayoutVars>
      </dgm:prSet>
      <dgm:spPr/>
      <dgm:t>
        <a:bodyPr/>
        <a:lstStyle/>
        <a:p>
          <a:endParaRPr lang="en-US"/>
        </a:p>
      </dgm:t>
    </dgm:pt>
    <dgm:pt modelId="{C0357F0E-8DB7-4317-B263-ADB62C491CEE}" type="pres">
      <dgm:prSet presAssocID="{2837B45B-5F76-45B6-AE48-205CD77110BA}" presName="childNode" presStyleLbl="node1" presStyleIdx="2" presStyleCnt="3">
        <dgm:presLayoutVars>
          <dgm:bulletEnabled val="1"/>
        </dgm:presLayoutVars>
      </dgm:prSet>
      <dgm:spPr/>
      <dgm:t>
        <a:bodyPr/>
        <a:lstStyle/>
        <a:p>
          <a:endParaRPr lang="en-US"/>
        </a:p>
      </dgm:t>
    </dgm:pt>
  </dgm:ptLst>
  <dgm:cxnLst>
    <dgm:cxn modelId="{CD5B8E0E-826D-48B9-B782-0308244F1B89}" srcId="{0D6D6074-5891-49EA-9A5C-727D2D5A3B94}" destId="{2071D561-3416-4B02-BB73-79D914C39042}" srcOrd="1" destOrd="0" parTransId="{84C54FD4-1F26-4B5B-80E1-F1C2715CB00C}" sibTransId="{45200261-72A8-4095-B543-EF53DA3B5BE8}"/>
    <dgm:cxn modelId="{57431400-4F1D-445F-A833-DBC8944F420F}" type="presOf" srcId="{2071D561-3416-4B02-BB73-79D914C39042}" destId="{CB4DCAEC-DD0C-4A55-AB6B-A228C1ADA765}" srcOrd="0" destOrd="0" presId="urn:microsoft.com/office/officeart/2005/8/layout/hProcess7#16"/>
    <dgm:cxn modelId="{33E15B7E-19B6-4855-A864-85C39B306B50}" type="presOf" srcId="{2837B45B-5F76-45B6-AE48-205CD77110BA}" destId="{BA448EBB-E960-428E-8C7E-A0A6F290E0C8}" srcOrd="1" destOrd="0" presId="urn:microsoft.com/office/officeart/2005/8/layout/hProcess7#16"/>
    <dgm:cxn modelId="{1AB42179-9857-4C43-94A0-E7AA69328D48}" type="presOf" srcId="{E13894C8-0954-43E3-B439-A863BCF9CD3E}" destId="{488E8CCC-B846-4393-A02A-1C3035BB2722}" srcOrd="0" destOrd="0" presId="urn:microsoft.com/office/officeart/2005/8/layout/hProcess7#16"/>
    <dgm:cxn modelId="{B3A877C1-48C0-420F-B4A1-AD5D44EEE1A2}" srcId="{0D6D6074-5891-49EA-9A5C-727D2D5A3B94}" destId="{2837B45B-5F76-45B6-AE48-205CD77110BA}" srcOrd="2" destOrd="0" parTransId="{A0010244-F3DF-4024-BE46-576CE7323FA2}" sibTransId="{9155003E-46F1-4E22-85B6-26974721295E}"/>
    <dgm:cxn modelId="{CEB1E9AD-09D9-4CF7-B5C4-200346354A17}" type="presOf" srcId="{2837B45B-5F76-45B6-AE48-205CD77110BA}" destId="{650B3D87-45A0-4C69-ABDF-C64547EFD830}" srcOrd="0" destOrd="0" presId="urn:microsoft.com/office/officeart/2005/8/layout/hProcess7#16"/>
    <dgm:cxn modelId="{76DC8A3B-E960-4323-96B3-F32498169801}" type="presOf" srcId="{E13894C8-0954-43E3-B439-A863BCF9CD3E}" destId="{1A2ED28D-F101-4A60-9C3B-D64003D8B4C4}" srcOrd="1" destOrd="0" presId="urn:microsoft.com/office/officeart/2005/8/layout/hProcess7#16"/>
    <dgm:cxn modelId="{B3F13D33-A13E-4E1E-862F-9B61C915016B}" type="presOf" srcId="{2071D561-3416-4B02-BB73-79D914C39042}" destId="{36D020BB-02F6-4ED1-8C23-3EF9582F5CC8}" srcOrd="1" destOrd="0" presId="urn:microsoft.com/office/officeart/2005/8/layout/hProcess7#16"/>
    <dgm:cxn modelId="{87D6974C-8852-45BC-84CF-FB1DD731BFF2}" srcId="{E13894C8-0954-43E3-B439-A863BCF9CD3E}" destId="{8AA8627C-263C-4649-81C4-54BC57B83829}" srcOrd="0" destOrd="0" parTransId="{71A5CDC2-C25B-408B-A758-CF1A40D44A72}" sibTransId="{B9BF485E-AF01-4530-9E4F-79A03E7BA333}"/>
    <dgm:cxn modelId="{509F1E84-8C39-4913-B6DD-973453D5AFCC}" srcId="{0D6D6074-5891-49EA-9A5C-727D2D5A3B94}" destId="{E13894C8-0954-43E3-B439-A863BCF9CD3E}" srcOrd="0" destOrd="0" parTransId="{8A561708-6BE5-4F5A-A738-D419C76F85BA}" sibTransId="{BC139476-C898-42BF-8AFF-4DD0A6DBD0CB}"/>
    <dgm:cxn modelId="{8943CB39-713C-4CC3-9C48-D65168A3F078}" srcId="{2837B45B-5F76-45B6-AE48-205CD77110BA}" destId="{EC50E799-3FC1-4A9C-A3BB-EAC4A99A61CC}" srcOrd="0" destOrd="0" parTransId="{32315B89-6DD1-4E7D-A921-3FE0A5B00B64}" sibTransId="{0C19C389-AAE5-40D4-8C0B-4CF7EE149D34}"/>
    <dgm:cxn modelId="{A78EAC6B-BE41-4744-A6CB-911519F107B1}" type="presOf" srcId="{A9381884-F216-49CB-ADF0-4F321125959B}" destId="{AE687FDB-697B-4342-89DD-6BCD07E56511}" srcOrd="0" destOrd="0" presId="urn:microsoft.com/office/officeart/2005/8/layout/hProcess7#16"/>
    <dgm:cxn modelId="{AD021F60-5605-4987-8D88-4AFEA1DA3C02}" type="presOf" srcId="{0D6D6074-5891-49EA-9A5C-727D2D5A3B94}" destId="{0BEF0CA4-E03A-4335-9C98-B771DED74124}" srcOrd="0" destOrd="0" presId="urn:microsoft.com/office/officeart/2005/8/layout/hProcess7#16"/>
    <dgm:cxn modelId="{1F37C774-5F2F-41DD-BC96-8F9C366410C6}" srcId="{2071D561-3416-4B02-BB73-79D914C39042}" destId="{A9381884-F216-49CB-ADF0-4F321125959B}" srcOrd="0" destOrd="0" parTransId="{DF8068E2-EED2-4430-B888-EB34A7259FC7}" sibTransId="{86295DC6-4616-4109-B54B-CF43F178B296}"/>
    <dgm:cxn modelId="{F2A56432-ABF7-4268-BFF0-0099CF8A36C3}" type="presOf" srcId="{EC50E799-3FC1-4A9C-A3BB-EAC4A99A61CC}" destId="{C0357F0E-8DB7-4317-B263-ADB62C491CEE}" srcOrd="0" destOrd="0" presId="urn:microsoft.com/office/officeart/2005/8/layout/hProcess7#16"/>
    <dgm:cxn modelId="{02B1906A-DCF0-4191-9F71-190D3E32DEE5}" type="presOf" srcId="{8AA8627C-263C-4649-81C4-54BC57B83829}" destId="{739F4AC2-0BC7-4661-A3CA-7DF81096B8C0}" srcOrd="0" destOrd="0" presId="urn:microsoft.com/office/officeart/2005/8/layout/hProcess7#16"/>
    <dgm:cxn modelId="{6F4D0B88-F0D4-407F-B470-311765BB5249}" type="presParOf" srcId="{0BEF0CA4-E03A-4335-9C98-B771DED74124}" destId="{CE302D96-C56D-45B7-93FD-06F6AB1DA981}" srcOrd="0" destOrd="0" presId="urn:microsoft.com/office/officeart/2005/8/layout/hProcess7#16"/>
    <dgm:cxn modelId="{D90DCC16-0A11-4ECD-A88A-981D63A23AA1}" type="presParOf" srcId="{CE302D96-C56D-45B7-93FD-06F6AB1DA981}" destId="{488E8CCC-B846-4393-A02A-1C3035BB2722}" srcOrd="0" destOrd="0" presId="urn:microsoft.com/office/officeart/2005/8/layout/hProcess7#16"/>
    <dgm:cxn modelId="{CDA1A151-F962-4DC9-8EAA-39B86BD73D74}" type="presParOf" srcId="{CE302D96-C56D-45B7-93FD-06F6AB1DA981}" destId="{1A2ED28D-F101-4A60-9C3B-D64003D8B4C4}" srcOrd="1" destOrd="0" presId="urn:microsoft.com/office/officeart/2005/8/layout/hProcess7#16"/>
    <dgm:cxn modelId="{BA21D399-7B0D-468C-868C-FDE08806EF17}" type="presParOf" srcId="{CE302D96-C56D-45B7-93FD-06F6AB1DA981}" destId="{739F4AC2-0BC7-4661-A3CA-7DF81096B8C0}" srcOrd="2" destOrd="0" presId="urn:microsoft.com/office/officeart/2005/8/layout/hProcess7#16"/>
    <dgm:cxn modelId="{DA98E81F-DA3B-4EA7-9FE9-309E3633DC42}" type="presParOf" srcId="{0BEF0CA4-E03A-4335-9C98-B771DED74124}" destId="{3BF983F0-198D-4611-871B-FF0E48BAECA5}" srcOrd="1" destOrd="0" presId="urn:microsoft.com/office/officeart/2005/8/layout/hProcess7#16"/>
    <dgm:cxn modelId="{3E513BCE-4EE0-4FE7-BBE5-0CED249E238B}" type="presParOf" srcId="{0BEF0CA4-E03A-4335-9C98-B771DED74124}" destId="{0E4A7A62-4AD3-4EF4-8DE4-5F97C85E1490}" srcOrd="2" destOrd="0" presId="urn:microsoft.com/office/officeart/2005/8/layout/hProcess7#16"/>
    <dgm:cxn modelId="{45236B52-C4E8-44B3-97EA-F6CE5EB90299}" type="presParOf" srcId="{0E4A7A62-4AD3-4EF4-8DE4-5F97C85E1490}" destId="{7E138532-1F8E-4EAE-9E3E-8A577E0D28A3}" srcOrd="0" destOrd="0" presId="urn:microsoft.com/office/officeart/2005/8/layout/hProcess7#16"/>
    <dgm:cxn modelId="{7F77767E-5B9F-41E6-B9A9-1D4BFB9D9510}" type="presParOf" srcId="{0E4A7A62-4AD3-4EF4-8DE4-5F97C85E1490}" destId="{069D2D81-BB69-4FA2-8EFC-C173A6A5E208}" srcOrd="1" destOrd="0" presId="urn:microsoft.com/office/officeart/2005/8/layout/hProcess7#16"/>
    <dgm:cxn modelId="{3C5D7922-6175-450B-8794-E1F4E8FBDB43}" type="presParOf" srcId="{0E4A7A62-4AD3-4EF4-8DE4-5F97C85E1490}" destId="{DC12390D-6A53-4D08-9635-246E5C4C7036}" srcOrd="2" destOrd="0" presId="urn:microsoft.com/office/officeart/2005/8/layout/hProcess7#16"/>
    <dgm:cxn modelId="{BFD3F6D4-E40F-46E8-ADC9-73D55C0F9306}" type="presParOf" srcId="{0BEF0CA4-E03A-4335-9C98-B771DED74124}" destId="{7608B458-FECD-47F8-9459-518E4FC3BE3D}" srcOrd="3" destOrd="0" presId="urn:microsoft.com/office/officeart/2005/8/layout/hProcess7#16"/>
    <dgm:cxn modelId="{D730CAD8-5540-4186-A646-DFF026B3E8AB}" type="presParOf" srcId="{0BEF0CA4-E03A-4335-9C98-B771DED74124}" destId="{5DEE21D4-1CAB-4455-91A6-0E6C301A7498}" srcOrd="4" destOrd="0" presId="urn:microsoft.com/office/officeart/2005/8/layout/hProcess7#16"/>
    <dgm:cxn modelId="{BCC09E7F-71DC-48EE-B122-10F0B52D59D6}" type="presParOf" srcId="{5DEE21D4-1CAB-4455-91A6-0E6C301A7498}" destId="{CB4DCAEC-DD0C-4A55-AB6B-A228C1ADA765}" srcOrd="0" destOrd="0" presId="urn:microsoft.com/office/officeart/2005/8/layout/hProcess7#16"/>
    <dgm:cxn modelId="{A034DA4F-BB9C-460F-90A6-40AE8941BAFD}" type="presParOf" srcId="{5DEE21D4-1CAB-4455-91A6-0E6C301A7498}" destId="{36D020BB-02F6-4ED1-8C23-3EF9582F5CC8}" srcOrd="1" destOrd="0" presId="urn:microsoft.com/office/officeart/2005/8/layout/hProcess7#16"/>
    <dgm:cxn modelId="{5EF6110F-A091-48D4-8A61-97E985FB7E47}" type="presParOf" srcId="{5DEE21D4-1CAB-4455-91A6-0E6C301A7498}" destId="{AE687FDB-697B-4342-89DD-6BCD07E56511}" srcOrd="2" destOrd="0" presId="urn:microsoft.com/office/officeart/2005/8/layout/hProcess7#16"/>
    <dgm:cxn modelId="{262381DC-E6B7-4B7C-8CE4-851A87EAC2C4}" type="presParOf" srcId="{0BEF0CA4-E03A-4335-9C98-B771DED74124}" destId="{D148F36E-AAED-4DC3-851F-8DD9597DC300}" srcOrd="5" destOrd="0" presId="urn:microsoft.com/office/officeart/2005/8/layout/hProcess7#16"/>
    <dgm:cxn modelId="{FB9C306E-AFF6-404D-93ED-2B9A6F6F7570}" type="presParOf" srcId="{0BEF0CA4-E03A-4335-9C98-B771DED74124}" destId="{67E1E5EF-6AE2-4528-838C-19FA32AA0145}" srcOrd="6" destOrd="0" presId="urn:microsoft.com/office/officeart/2005/8/layout/hProcess7#16"/>
    <dgm:cxn modelId="{DF9761BE-C9F3-4880-A04B-3F87C2C5E632}" type="presParOf" srcId="{67E1E5EF-6AE2-4528-838C-19FA32AA0145}" destId="{DF42BB3D-9CCD-446D-B99C-5F86D1E0546B}" srcOrd="0" destOrd="0" presId="urn:microsoft.com/office/officeart/2005/8/layout/hProcess7#16"/>
    <dgm:cxn modelId="{2C620E0B-EB8F-4F67-92DC-18BAB7ABE419}" type="presParOf" srcId="{67E1E5EF-6AE2-4528-838C-19FA32AA0145}" destId="{C20FA375-EDCA-49FF-B9EB-7CA54F2AC467}" srcOrd="1" destOrd="0" presId="urn:microsoft.com/office/officeart/2005/8/layout/hProcess7#16"/>
    <dgm:cxn modelId="{5E7E4E5F-99A5-481F-9DB4-33387ABD67C0}" type="presParOf" srcId="{67E1E5EF-6AE2-4528-838C-19FA32AA0145}" destId="{C38F3710-6071-48E0-A620-87D2FED21B10}" srcOrd="2" destOrd="0" presId="urn:microsoft.com/office/officeart/2005/8/layout/hProcess7#16"/>
    <dgm:cxn modelId="{7D378A0F-87FE-4532-BDB2-D5E4E36CDF3A}" type="presParOf" srcId="{0BEF0CA4-E03A-4335-9C98-B771DED74124}" destId="{184E7D17-7D10-42AF-8FF8-2930EDE37231}" srcOrd="7" destOrd="0" presId="urn:microsoft.com/office/officeart/2005/8/layout/hProcess7#16"/>
    <dgm:cxn modelId="{5F0605D2-BEFE-494E-881B-B604FA2E0188}" type="presParOf" srcId="{0BEF0CA4-E03A-4335-9C98-B771DED74124}" destId="{2D287E62-F163-4B13-8B6B-429B429221B2}" srcOrd="8" destOrd="0" presId="urn:microsoft.com/office/officeart/2005/8/layout/hProcess7#16"/>
    <dgm:cxn modelId="{D5CC4455-76D5-463A-8B57-1E038F59569F}" type="presParOf" srcId="{2D287E62-F163-4B13-8B6B-429B429221B2}" destId="{650B3D87-45A0-4C69-ABDF-C64547EFD830}" srcOrd="0" destOrd="0" presId="urn:microsoft.com/office/officeart/2005/8/layout/hProcess7#16"/>
    <dgm:cxn modelId="{8E3E2271-4C5F-4A5A-A6FC-5A817259FDD1}" type="presParOf" srcId="{2D287E62-F163-4B13-8B6B-429B429221B2}" destId="{BA448EBB-E960-428E-8C7E-A0A6F290E0C8}" srcOrd="1" destOrd="0" presId="urn:microsoft.com/office/officeart/2005/8/layout/hProcess7#16"/>
    <dgm:cxn modelId="{D0300444-28E7-430B-B0B3-8FC4386BDD52}" type="presParOf" srcId="{2D287E62-F163-4B13-8B6B-429B429221B2}" destId="{C0357F0E-8DB7-4317-B263-ADB62C491CEE}" srcOrd="2" destOrd="0" presId="urn:microsoft.com/office/officeart/2005/8/layout/hProcess7#1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0D6D6074-5891-49EA-9A5C-727D2D5A3B94}" type="doc">
      <dgm:prSet loTypeId="urn:microsoft.com/office/officeart/2005/8/layout/hProcess7#17" loCatId="list" qsTypeId="urn:microsoft.com/office/officeart/2005/8/quickstyle/simple1" qsCatId="simple" csTypeId="urn:microsoft.com/office/officeart/2005/8/colors/accent1_2" csCatId="accent1" phldr="1"/>
      <dgm:spPr/>
      <dgm:t>
        <a:bodyPr/>
        <a:lstStyle/>
        <a:p>
          <a:endParaRPr lang="en-US"/>
        </a:p>
      </dgm:t>
    </dgm:pt>
    <dgm:pt modelId="{E13894C8-0954-43E3-B439-A863BCF9CD3E}">
      <dgm:prSet phldrT="[Text]" phldr="1"/>
      <dgm:spPr/>
      <dgm:t>
        <a:bodyPr/>
        <a:lstStyle/>
        <a:p>
          <a:endParaRPr lang="en-US" dirty="0"/>
        </a:p>
      </dgm:t>
    </dgm:pt>
    <dgm:pt modelId="{8A561708-6BE5-4F5A-A738-D419C76F85BA}" type="parTrans" cxnId="{509F1E84-8C39-4913-B6DD-973453D5AFCC}">
      <dgm:prSet/>
      <dgm:spPr/>
      <dgm:t>
        <a:bodyPr/>
        <a:lstStyle/>
        <a:p>
          <a:endParaRPr lang="en-US"/>
        </a:p>
      </dgm:t>
    </dgm:pt>
    <dgm:pt modelId="{BC139476-C898-42BF-8AFF-4DD0A6DBD0CB}" type="sibTrans" cxnId="{509F1E84-8C39-4913-B6DD-973453D5AFCC}">
      <dgm:prSet/>
      <dgm:spPr/>
      <dgm:t>
        <a:bodyPr/>
        <a:lstStyle/>
        <a:p>
          <a:endParaRPr lang="en-US"/>
        </a:p>
      </dgm:t>
    </dgm:pt>
    <dgm:pt modelId="{8AA8627C-263C-4649-81C4-54BC57B83829}">
      <dgm:prSet phldrT="[Text]"/>
      <dgm:spPr/>
      <dgm:t>
        <a:bodyPr/>
        <a:lstStyle/>
        <a:p>
          <a:r>
            <a:rPr lang="en-US" dirty="0" err="1" smtClean="0"/>
            <a:t>Vẽ</a:t>
          </a:r>
          <a:r>
            <a:rPr lang="en-US" dirty="0" smtClean="0"/>
            <a:t> </a:t>
          </a:r>
          <a:r>
            <a:rPr lang="en-US" dirty="0" err="1" smtClean="0"/>
            <a:t>hình</a:t>
          </a:r>
          <a:r>
            <a:rPr lang="en-US" dirty="0" smtClean="0"/>
            <a:t> 3D</a:t>
          </a:r>
          <a:endParaRPr lang="en-US" dirty="0"/>
        </a:p>
      </dgm:t>
    </dgm:pt>
    <dgm:pt modelId="{71A5CDC2-C25B-408B-A758-CF1A40D44A72}" type="parTrans" cxnId="{87D6974C-8852-45BC-84CF-FB1DD731BFF2}">
      <dgm:prSet/>
      <dgm:spPr/>
      <dgm:t>
        <a:bodyPr/>
        <a:lstStyle/>
        <a:p>
          <a:endParaRPr lang="en-US"/>
        </a:p>
      </dgm:t>
    </dgm:pt>
    <dgm:pt modelId="{B9BF485E-AF01-4530-9E4F-79A03E7BA333}" type="sibTrans" cxnId="{87D6974C-8852-45BC-84CF-FB1DD731BFF2}">
      <dgm:prSet/>
      <dgm:spPr/>
      <dgm:t>
        <a:bodyPr/>
        <a:lstStyle/>
        <a:p>
          <a:endParaRPr lang="en-US"/>
        </a:p>
      </dgm:t>
    </dgm:pt>
    <dgm:pt modelId="{2071D561-3416-4B02-BB73-79D914C39042}">
      <dgm:prSet phldrT="[Text]" phldr="1"/>
      <dgm:spPr/>
      <dgm:t>
        <a:bodyPr/>
        <a:lstStyle/>
        <a:p>
          <a:endParaRPr lang="en-US" dirty="0"/>
        </a:p>
      </dgm:t>
    </dgm:pt>
    <dgm:pt modelId="{84C54FD4-1F26-4B5B-80E1-F1C2715CB00C}" type="parTrans" cxnId="{CD5B8E0E-826D-48B9-B782-0308244F1B89}">
      <dgm:prSet/>
      <dgm:spPr/>
      <dgm:t>
        <a:bodyPr/>
        <a:lstStyle/>
        <a:p>
          <a:endParaRPr lang="en-US"/>
        </a:p>
      </dgm:t>
    </dgm:pt>
    <dgm:pt modelId="{45200261-72A8-4095-B543-EF53DA3B5BE8}" type="sibTrans" cxnId="{CD5B8E0E-826D-48B9-B782-0308244F1B89}">
      <dgm:prSet/>
      <dgm:spPr/>
      <dgm:t>
        <a:bodyPr/>
        <a:lstStyle/>
        <a:p>
          <a:endParaRPr lang="en-US"/>
        </a:p>
      </dgm:t>
    </dgm:pt>
    <dgm:pt modelId="{A9381884-F216-49CB-ADF0-4F321125959B}">
      <dgm:prSet phldrT="[Text]"/>
      <dgm:spPr/>
      <dgm:t>
        <a:bodyPr/>
        <a:lstStyle/>
        <a:p>
          <a:r>
            <a:rPr lang="en-US" dirty="0" err="1" smtClean="0"/>
            <a:t>Mindmap</a:t>
          </a:r>
          <a:endParaRPr lang="en-US" dirty="0"/>
        </a:p>
      </dgm:t>
    </dgm:pt>
    <dgm:pt modelId="{DF8068E2-EED2-4430-B888-EB34A7259FC7}" type="parTrans" cxnId="{1F37C774-5F2F-41DD-BC96-8F9C366410C6}">
      <dgm:prSet/>
      <dgm:spPr/>
      <dgm:t>
        <a:bodyPr/>
        <a:lstStyle/>
        <a:p>
          <a:endParaRPr lang="en-US"/>
        </a:p>
      </dgm:t>
    </dgm:pt>
    <dgm:pt modelId="{86295DC6-4616-4109-B54B-CF43F178B296}" type="sibTrans" cxnId="{1F37C774-5F2F-41DD-BC96-8F9C366410C6}">
      <dgm:prSet/>
      <dgm:spPr/>
      <dgm:t>
        <a:bodyPr/>
        <a:lstStyle/>
        <a:p>
          <a:endParaRPr lang="en-US"/>
        </a:p>
      </dgm:t>
    </dgm:pt>
    <dgm:pt modelId="{2837B45B-5F76-45B6-AE48-205CD77110BA}">
      <dgm:prSet phldrT="[Text]" phldr="1"/>
      <dgm:spPr/>
      <dgm:t>
        <a:bodyPr/>
        <a:lstStyle/>
        <a:p>
          <a:endParaRPr lang="en-US" dirty="0"/>
        </a:p>
      </dgm:t>
    </dgm:pt>
    <dgm:pt modelId="{A0010244-F3DF-4024-BE46-576CE7323FA2}" type="parTrans" cxnId="{B3A877C1-48C0-420F-B4A1-AD5D44EEE1A2}">
      <dgm:prSet/>
      <dgm:spPr/>
      <dgm:t>
        <a:bodyPr/>
        <a:lstStyle/>
        <a:p>
          <a:endParaRPr lang="en-US"/>
        </a:p>
      </dgm:t>
    </dgm:pt>
    <dgm:pt modelId="{9155003E-46F1-4E22-85B6-26974721295E}" type="sibTrans" cxnId="{B3A877C1-48C0-420F-B4A1-AD5D44EEE1A2}">
      <dgm:prSet/>
      <dgm:spPr/>
      <dgm:t>
        <a:bodyPr/>
        <a:lstStyle/>
        <a:p>
          <a:endParaRPr lang="en-US"/>
        </a:p>
      </dgm:t>
    </dgm:pt>
    <dgm:pt modelId="{EC50E799-3FC1-4A9C-A3BB-EAC4A99A61CC}">
      <dgm:prSet phldrT="[Text]"/>
      <dgm:spPr/>
      <dgm:t>
        <a:bodyPr/>
        <a:lstStyle/>
        <a:p>
          <a:endParaRPr lang="en-US" dirty="0"/>
        </a:p>
      </dgm:t>
    </dgm:pt>
    <dgm:pt modelId="{32315B89-6DD1-4E7D-A921-3FE0A5B00B64}" type="parTrans" cxnId="{8943CB39-713C-4CC3-9C48-D65168A3F078}">
      <dgm:prSet/>
      <dgm:spPr/>
      <dgm:t>
        <a:bodyPr/>
        <a:lstStyle/>
        <a:p>
          <a:endParaRPr lang="en-US"/>
        </a:p>
      </dgm:t>
    </dgm:pt>
    <dgm:pt modelId="{0C19C389-AAE5-40D4-8C0B-4CF7EE149D34}" type="sibTrans" cxnId="{8943CB39-713C-4CC3-9C48-D65168A3F078}">
      <dgm:prSet/>
      <dgm:spPr/>
      <dgm:t>
        <a:bodyPr/>
        <a:lstStyle/>
        <a:p>
          <a:endParaRPr lang="en-US"/>
        </a:p>
      </dgm:t>
    </dgm:pt>
    <dgm:pt modelId="{0BEF0CA4-E03A-4335-9C98-B771DED74124}" type="pres">
      <dgm:prSet presAssocID="{0D6D6074-5891-49EA-9A5C-727D2D5A3B94}" presName="Name0" presStyleCnt="0">
        <dgm:presLayoutVars>
          <dgm:dir/>
          <dgm:animLvl val="lvl"/>
          <dgm:resizeHandles val="exact"/>
        </dgm:presLayoutVars>
      </dgm:prSet>
      <dgm:spPr/>
      <dgm:t>
        <a:bodyPr/>
        <a:lstStyle/>
        <a:p>
          <a:endParaRPr lang="en-US"/>
        </a:p>
      </dgm:t>
    </dgm:pt>
    <dgm:pt modelId="{CE302D96-C56D-45B7-93FD-06F6AB1DA981}" type="pres">
      <dgm:prSet presAssocID="{E13894C8-0954-43E3-B439-A863BCF9CD3E}" presName="compositeNode" presStyleCnt="0">
        <dgm:presLayoutVars>
          <dgm:bulletEnabled val="1"/>
        </dgm:presLayoutVars>
      </dgm:prSet>
      <dgm:spPr/>
    </dgm:pt>
    <dgm:pt modelId="{488E8CCC-B846-4393-A02A-1C3035BB2722}" type="pres">
      <dgm:prSet presAssocID="{E13894C8-0954-43E3-B439-A863BCF9CD3E}" presName="bgRect" presStyleLbl="node1" presStyleIdx="0" presStyleCnt="3"/>
      <dgm:spPr/>
      <dgm:t>
        <a:bodyPr/>
        <a:lstStyle/>
        <a:p>
          <a:endParaRPr lang="en-US"/>
        </a:p>
      </dgm:t>
    </dgm:pt>
    <dgm:pt modelId="{1A2ED28D-F101-4A60-9C3B-D64003D8B4C4}" type="pres">
      <dgm:prSet presAssocID="{E13894C8-0954-43E3-B439-A863BCF9CD3E}" presName="parentNode" presStyleLbl="node1" presStyleIdx="0" presStyleCnt="3">
        <dgm:presLayoutVars>
          <dgm:chMax val="0"/>
          <dgm:bulletEnabled val="1"/>
        </dgm:presLayoutVars>
      </dgm:prSet>
      <dgm:spPr/>
      <dgm:t>
        <a:bodyPr/>
        <a:lstStyle/>
        <a:p>
          <a:endParaRPr lang="en-US"/>
        </a:p>
      </dgm:t>
    </dgm:pt>
    <dgm:pt modelId="{739F4AC2-0BC7-4661-A3CA-7DF81096B8C0}" type="pres">
      <dgm:prSet presAssocID="{E13894C8-0954-43E3-B439-A863BCF9CD3E}" presName="childNode" presStyleLbl="node1" presStyleIdx="0" presStyleCnt="3">
        <dgm:presLayoutVars>
          <dgm:bulletEnabled val="1"/>
        </dgm:presLayoutVars>
      </dgm:prSet>
      <dgm:spPr/>
      <dgm:t>
        <a:bodyPr/>
        <a:lstStyle/>
        <a:p>
          <a:endParaRPr lang="en-US"/>
        </a:p>
      </dgm:t>
    </dgm:pt>
    <dgm:pt modelId="{3BF983F0-198D-4611-871B-FF0E48BAECA5}" type="pres">
      <dgm:prSet presAssocID="{BC139476-C898-42BF-8AFF-4DD0A6DBD0CB}" presName="hSp" presStyleCnt="0"/>
      <dgm:spPr/>
    </dgm:pt>
    <dgm:pt modelId="{0E4A7A62-4AD3-4EF4-8DE4-5F97C85E1490}" type="pres">
      <dgm:prSet presAssocID="{BC139476-C898-42BF-8AFF-4DD0A6DBD0CB}" presName="vProcSp" presStyleCnt="0"/>
      <dgm:spPr/>
    </dgm:pt>
    <dgm:pt modelId="{7E138532-1F8E-4EAE-9E3E-8A577E0D28A3}" type="pres">
      <dgm:prSet presAssocID="{BC139476-C898-42BF-8AFF-4DD0A6DBD0CB}" presName="vSp1" presStyleCnt="0"/>
      <dgm:spPr/>
    </dgm:pt>
    <dgm:pt modelId="{069D2D81-BB69-4FA2-8EFC-C173A6A5E208}" type="pres">
      <dgm:prSet presAssocID="{BC139476-C898-42BF-8AFF-4DD0A6DBD0CB}" presName="simulatedConn" presStyleLbl="solidFgAcc1" presStyleIdx="0" presStyleCnt="2"/>
      <dgm:spPr/>
    </dgm:pt>
    <dgm:pt modelId="{DC12390D-6A53-4D08-9635-246E5C4C7036}" type="pres">
      <dgm:prSet presAssocID="{BC139476-C898-42BF-8AFF-4DD0A6DBD0CB}" presName="vSp2" presStyleCnt="0"/>
      <dgm:spPr/>
    </dgm:pt>
    <dgm:pt modelId="{7608B458-FECD-47F8-9459-518E4FC3BE3D}" type="pres">
      <dgm:prSet presAssocID="{BC139476-C898-42BF-8AFF-4DD0A6DBD0CB}" presName="sibTrans" presStyleCnt="0"/>
      <dgm:spPr/>
    </dgm:pt>
    <dgm:pt modelId="{5DEE21D4-1CAB-4455-91A6-0E6C301A7498}" type="pres">
      <dgm:prSet presAssocID="{2071D561-3416-4B02-BB73-79D914C39042}" presName="compositeNode" presStyleCnt="0">
        <dgm:presLayoutVars>
          <dgm:bulletEnabled val="1"/>
        </dgm:presLayoutVars>
      </dgm:prSet>
      <dgm:spPr/>
    </dgm:pt>
    <dgm:pt modelId="{CB4DCAEC-DD0C-4A55-AB6B-A228C1ADA765}" type="pres">
      <dgm:prSet presAssocID="{2071D561-3416-4B02-BB73-79D914C39042}" presName="bgRect" presStyleLbl="node1" presStyleIdx="1" presStyleCnt="3"/>
      <dgm:spPr/>
      <dgm:t>
        <a:bodyPr/>
        <a:lstStyle/>
        <a:p>
          <a:endParaRPr lang="en-US"/>
        </a:p>
      </dgm:t>
    </dgm:pt>
    <dgm:pt modelId="{36D020BB-02F6-4ED1-8C23-3EF9582F5CC8}" type="pres">
      <dgm:prSet presAssocID="{2071D561-3416-4B02-BB73-79D914C39042}" presName="parentNode" presStyleLbl="node1" presStyleIdx="1" presStyleCnt="3">
        <dgm:presLayoutVars>
          <dgm:chMax val="0"/>
          <dgm:bulletEnabled val="1"/>
        </dgm:presLayoutVars>
      </dgm:prSet>
      <dgm:spPr/>
      <dgm:t>
        <a:bodyPr/>
        <a:lstStyle/>
        <a:p>
          <a:endParaRPr lang="en-US"/>
        </a:p>
      </dgm:t>
    </dgm:pt>
    <dgm:pt modelId="{AE687FDB-697B-4342-89DD-6BCD07E56511}" type="pres">
      <dgm:prSet presAssocID="{2071D561-3416-4B02-BB73-79D914C39042}" presName="childNode" presStyleLbl="node1" presStyleIdx="1" presStyleCnt="3">
        <dgm:presLayoutVars>
          <dgm:bulletEnabled val="1"/>
        </dgm:presLayoutVars>
      </dgm:prSet>
      <dgm:spPr/>
      <dgm:t>
        <a:bodyPr/>
        <a:lstStyle/>
        <a:p>
          <a:endParaRPr lang="en-US"/>
        </a:p>
      </dgm:t>
    </dgm:pt>
    <dgm:pt modelId="{D148F36E-AAED-4DC3-851F-8DD9597DC300}" type="pres">
      <dgm:prSet presAssocID="{45200261-72A8-4095-B543-EF53DA3B5BE8}" presName="hSp" presStyleCnt="0"/>
      <dgm:spPr/>
    </dgm:pt>
    <dgm:pt modelId="{67E1E5EF-6AE2-4528-838C-19FA32AA0145}" type="pres">
      <dgm:prSet presAssocID="{45200261-72A8-4095-B543-EF53DA3B5BE8}" presName="vProcSp" presStyleCnt="0"/>
      <dgm:spPr/>
    </dgm:pt>
    <dgm:pt modelId="{DF42BB3D-9CCD-446D-B99C-5F86D1E0546B}" type="pres">
      <dgm:prSet presAssocID="{45200261-72A8-4095-B543-EF53DA3B5BE8}" presName="vSp1" presStyleCnt="0"/>
      <dgm:spPr/>
    </dgm:pt>
    <dgm:pt modelId="{C20FA375-EDCA-49FF-B9EB-7CA54F2AC467}" type="pres">
      <dgm:prSet presAssocID="{45200261-72A8-4095-B543-EF53DA3B5BE8}" presName="simulatedConn" presStyleLbl="solidFgAcc1" presStyleIdx="1" presStyleCnt="2"/>
      <dgm:spPr/>
    </dgm:pt>
    <dgm:pt modelId="{C38F3710-6071-48E0-A620-87D2FED21B10}" type="pres">
      <dgm:prSet presAssocID="{45200261-72A8-4095-B543-EF53DA3B5BE8}" presName="vSp2" presStyleCnt="0"/>
      <dgm:spPr/>
    </dgm:pt>
    <dgm:pt modelId="{184E7D17-7D10-42AF-8FF8-2930EDE37231}" type="pres">
      <dgm:prSet presAssocID="{45200261-72A8-4095-B543-EF53DA3B5BE8}" presName="sibTrans" presStyleCnt="0"/>
      <dgm:spPr/>
    </dgm:pt>
    <dgm:pt modelId="{2D287E62-F163-4B13-8B6B-429B429221B2}" type="pres">
      <dgm:prSet presAssocID="{2837B45B-5F76-45B6-AE48-205CD77110BA}" presName="compositeNode" presStyleCnt="0">
        <dgm:presLayoutVars>
          <dgm:bulletEnabled val="1"/>
        </dgm:presLayoutVars>
      </dgm:prSet>
      <dgm:spPr/>
    </dgm:pt>
    <dgm:pt modelId="{650B3D87-45A0-4C69-ABDF-C64547EFD830}" type="pres">
      <dgm:prSet presAssocID="{2837B45B-5F76-45B6-AE48-205CD77110BA}" presName="bgRect" presStyleLbl="node1" presStyleIdx="2" presStyleCnt="3"/>
      <dgm:spPr/>
      <dgm:t>
        <a:bodyPr/>
        <a:lstStyle/>
        <a:p>
          <a:endParaRPr lang="en-US"/>
        </a:p>
      </dgm:t>
    </dgm:pt>
    <dgm:pt modelId="{BA448EBB-E960-428E-8C7E-A0A6F290E0C8}" type="pres">
      <dgm:prSet presAssocID="{2837B45B-5F76-45B6-AE48-205CD77110BA}" presName="parentNode" presStyleLbl="node1" presStyleIdx="2" presStyleCnt="3">
        <dgm:presLayoutVars>
          <dgm:chMax val="0"/>
          <dgm:bulletEnabled val="1"/>
        </dgm:presLayoutVars>
      </dgm:prSet>
      <dgm:spPr/>
      <dgm:t>
        <a:bodyPr/>
        <a:lstStyle/>
        <a:p>
          <a:endParaRPr lang="en-US"/>
        </a:p>
      </dgm:t>
    </dgm:pt>
    <dgm:pt modelId="{C0357F0E-8DB7-4317-B263-ADB62C491CEE}" type="pres">
      <dgm:prSet presAssocID="{2837B45B-5F76-45B6-AE48-205CD77110BA}" presName="childNode" presStyleLbl="node1" presStyleIdx="2" presStyleCnt="3">
        <dgm:presLayoutVars>
          <dgm:bulletEnabled val="1"/>
        </dgm:presLayoutVars>
      </dgm:prSet>
      <dgm:spPr/>
      <dgm:t>
        <a:bodyPr/>
        <a:lstStyle/>
        <a:p>
          <a:endParaRPr lang="en-US"/>
        </a:p>
      </dgm:t>
    </dgm:pt>
  </dgm:ptLst>
  <dgm:cxnLst>
    <dgm:cxn modelId="{509F1E84-8C39-4913-B6DD-973453D5AFCC}" srcId="{0D6D6074-5891-49EA-9A5C-727D2D5A3B94}" destId="{E13894C8-0954-43E3-B439-A863BCF9CD3E}" srcOrd="0" destOrd="0" parTransId="{8A561708-6BE5-4F5A-A738-D419C76F85BA}" sibTransId="{BC139476-C898-42BF-8AFF-4DD0A6DBD0CB}"/>
    <dgm:cxn modelId="{B3A877C1-48C0-420F-B4A1-AD5D44EEE1A2}" srcId="{0D6D6074-5891-49EA-9A5C-727D2D5A3B94}" destId="{2837B45B-5F76-45B6-AE48-205CD77110BA}" srcOrd="2" destOrd="0" parTransId="{A0010244-F3DF-4024-BE46-576CE7323FA2}" sibTransId="{9155003E-46F1-4E22-85B6-26974721295E}"/>
    <dgm:cxn modelId="{22FCA536-E1D4-4FB8-B2F3-8C9CBCEAACDC}" type="presOf" srcId="{E13894C8-0954-43E3-B439-A863BCF9CD3E}" destId="{1A2ED28D-F101-4A60-9C3B-D64003D8B4C4}" srcOrd="1" destOrd="0" presId="urn:microsoft.com/office/officeart/2005/8/layout/hProcess7#17"/>
    <dgm:cxn modelId="{3135015C-95E3-4D37-BE04-97ECCBEAF0D1}" type="presOf" srcId="{2071D561-3416-4B02-BB73-79D914C39042}" destId="{CB4DCAEC-DD0C-4A55-AB6B-A228C1ADA765}" srcOrd="0" destOrd="0" presId="urn:microsoft.com/office/officeart/2005/8/layout/hProcess7#17"/>
    <dgm:cxn modelId="{07E6F216-470F-4882-B128-D25CBED334D6}" type="presOf" srcId="{E13894C8-0954-43E3-B439-A863BCF9CD3E}" destId="{488E8CCC-B846-4393-A02A-1C3035BB2722}" srcOrd="0" destOrd="0" presId="urn:microsoft.com/office/officeart/2005/8/layout/hProcess7#17"/>
    <dgm:cxn modelId="{E58DC2C7-D222-41BD-9971-EDA7CAFA74BF}" type="presOf" srcId="{2071D561-3416-4B02-BB73-79D914C39042}" destId="{36D020BB-02F6-4ED1-8C23-3EF9582F5CC8}" srcOrd="1" destOrd="0" presId="urn:microsoft.com/office/officeart/2005/8/layout/hProcess7#17"/>
    <dgm:cxn modelId="{8943CB39-713C-4CC3-9C48-D65168A3F078}" srcId="{2837B45B-5F76-45B6-AE48-205CD77110BA}" destId="{EC50E799-3FC1-4A9C-A3BB-EAC4A99A61CC}" srcOrd="0" destOrd="0" parTransId="{32315B89-6DD1-4E7D-A921-3FE0A5B00B64}" sibTransId="{0C19C389-AAE5-40D4-8C0B-4CF7EE149D34}"/>
    <dgm:cxn modelId="{CD5B8E0E-826D-48B9-B782-0308244F1B89}" srcId="{0D6D6074-5891-49EA-9A5C-727D2D5A3B94}" destId="{2071D561-3416-4B02-BB73-79D914C39042}" srcOrd="1" destOrd="0" parTransId="{84C54FD4-1F26-4B5B-80E1-F1C2715CB00C}" sibTransId="{45200261-72A8-4095-B543-EF53DA3B5BE8}"/>
    <dgm:cxn modelId="{CB63259D-4430-4EFA-8096-E9C321524DEC}" type="presOf" srcId="{8AA8627C-263C-4649-81C4-54BC57B83829}" destId="{739F4AC2-0BC7-4661-A3CA-7DF81096B8C0}" srcOrd="0" destOrd="0" presId="urn:microsoft.com/office/officeart/2005/8/layout/hProcess7#17"/>
    <dgm:cxn modelId="{69F38129-1903-4364-9682-B5085F0A5D7E}" type="presOf" srcId="{2837B45B-5F76-45B6-AE48-205CD77110BA}" destId="{650B3D87-45A0-4C69-ABDF-C64547EFD830}" srcOrd="0" destOrd="0" presId="urn:microsoft.com/office/officeart/2005/8/layout/hProcess7#17"/>
    <dgm:cxn modelId="{68F120A2-DEF1-4620-BC34-DC6882A0CE47}" type="presOf" srcId="{A9381884-F216-49CB-ADF0-4F321125959B}" destId="{AE687FDB-697B-4342-89DD-6BCD07E56511}" srcOrd="0" destOrd="0" presId="urn:microsoft.com/office/officeart/2005/8/layout/hProcess7#17"/>
    <dgm:cxn modelId="{1F37C774-5F2F-41DD-BC96-8F9C366410C6}" srcId="{2071D561-3416-4B02-BB73-79D914C39042}" destId="{A9381884-F216-49CB-ADF0-4F321125959B}" srcOrd="0" destOrd="0" parTransId="{DF8068E2-EED2-4430-B888-EB34A7259FC7}" sibTransId="{86295DC6-4616-4109-B54B-CF43F178B296}"/>
    <dgm:cxn modelId="{87D6974C-8852-45BC-84CF-FB1DD731BFF2}" srcId="{E13894C8-0954-43E3-B439-A863BCF9CD3E}" destId="{8AA8627C-263C-4649-81C4-54BC57B83829}" srcOrd="0" destOrd="0" parTransId="{71A5CDC2-C25B-408B-A758-CF1A40D44A72}" sibTransId="{B9BF485E-AF01-4530-9E4F-79A03E7BA333}"/>
    <dgm:cxn modelId="{87C90313-BDFA-4EE1-8B04-2F4516641DF3}" type="presOf" srcId="{2837B45B-5F76-45B6-AE48-205CD77110BA}" destId="{BA448EBB-E960-428E-8C7E-A0A6F290E0C8}" srcOrd="1" destOrd="0" presId="urn:microsoft.com/office/officeart/2005/8/layout/hProcess7#17"/>
    <dgm:cxn modelId="{73DE72FB-015E-4710-834E-0EBD3AD39C96}" type="presOf" srcId="{EC50E799-3FC1-4A9C-A3BB-EAC4A99A61CC}" destId="{C0357F0E-8DB7-4317-B263-ADB62C491CEE}" srcOrd="0" destOrd="0" presId="urn:microsoft.com/office/officeart/2005/8/layout/hProcess7#17"/>
    <dgm:cxn modelId="{7466EBFC-8B7F-46C5-91BC-8C9CAC1F93ED}" type="presOf" srcId="{0D6D6074-5891-49EA-9A5C-727D2D5A3B94}" destId="{0BEF0CA4-E03A-4335-9C98-B771DED74124}" srcOrd="0" destOrd="0" presId="urn:microsoft.com/office/officeart/2005/8/layout/hProcess7#17"/>
    <dgm:cxn modelId="{D69B4712-3884-4B1B-9CAC-38858E1FDE20}" type="presParOf" srcId="{0BEF0CA4-E03A-4335-9C98-B771DED74124}" destId="{CE302D96-C56D-45B7-93FD-06F6AB1DA981}" srcOrd="0" destOrd="0" presId="urn:microsoft.com/office/officeart/2005/8/layout/hProcess7#17"/>
    <dgm:cxn modelId="{032CD212-B2F9-4142-A26D-66E1CF820F5C}" type="presParOf" srcId="{CE302D96-C56D-45B7-93FD-06F6AB1DA981}" destId="{488E8CCC-B846-4393-A02A-1C3035BB2722}" srcOrd="0" destOrd="0" presId="urn:microsoft.com/office/officeart/2005/8/layout/hProcess7#17"/>
    <dgm:cxn modelId="{DD059DD9-AAF6-4065-9C4B-DBEDC1BFF03C}" type="presParOf" srcId="{CE302D96-C56D-45B7-93FD-06F6AB1DA981}" destId="{1A2ED28D-F101-4A60-9C3B-D64003D8B4C4}" srcOrd="1" destOrd="0" presId="urn:microsoft.com/office/officeart/2005/8/layout/hProcess7#17"/>
    <dgm:cxn modelId="{01F29ADE-BE39-48F5-8953-B81D690E137A}" type="presParOf" srcId="{CE302D96-C56D-45B7-93FD-06F6AB1DA981}" destId="{739F4AC2-0BC7-4661-A3CA-7DF81096B8C0}" srcOrd="2" destOrd="0" presId="urn:microsoft.com/office/officeart/2005/8/layout/hProcess7#17"/>
    <dgm:cxn modelId="{EAA812B9-A5CE-4D9B-9150-49A7192CD65C}" type="presParOf" srcId="{0BEF0CA4-E03A-4335-9C98-B771DED74124}" destId="{3BF983F0-198D-4611-871B-FF0E48BAECA5}" srcOrd="1" destOrd="0" presId="urn:microsoft.com/office/officeart/2005/8/layout/hProcess7#17"/>
    <dgm:cxn modelId="{48AE37A2-0AFA-4708-9D78-B85D2208C2C4}" type="presParOf" srcId="{0BEF0CA4-E03A-4335-9C98-B771DED74124}" destId="{0E4A7A62-4AD3-4EF4-8DE4-5F97C85E1490}" srcOrd="2" destOrd="0" presId="urn:microsoft.com/office/officeart/2005/8/layout/hProcess7#17"/>
    <dgm:cxn modelId="{E1ED76EB-C7F9-4FD3-BA62-62B023F79CE6}" type="presParOf" srcId="{0E4A7A62-4AD3-4EF4-8DE4-5F97C85E1490}" destId="{7E138532-1F8E-4EAE-9E3E-8A577E0D28A3}" srcOrd="0" destOrd="0" presId="urn:microsoft.com/office/officeart/2005/8/layout/hProcess7#17"/>
    <dgm:cxn modelId="{3F941AEB-9EF4-4D76-960F-89EB6ED2146F}" type="presParOf" srcId="{0E4A7A62-4AD3-4EF4-8DE4-5F97C85E1490}" destId="{069D2D81-BB69-4FA2-8EFC-C173A6A5E208}" srcOrd="1" destOrd="0" presId="urn:microsoft.com/office/officeart/2005/8/layout/hProcess7#17"/>
    <dgm:cxn modelId="{20978D77-79BB-44F1-9CE3-FDCEA83764EE}" type="presParOf" srcId="{0E4A7A62-4AD3-4EF4-8DE4-5F97C85E1490}" destId="{DC12390D-6A53-4D08-9635-246E5C4C7036}" srcOrd="2" destOrd="0" presId="urn:microsoft.com/office/officeart/2005/8/layout/hProcess7#17"/>
    <dgm:cxn modelId="{E2F70FE8-C4A1-4298-8707-F1EC3CEB02EE}" type="presParOf" srcId="{0BEF0CA4-E03A-4335-9C98-B771DED74124}" destId="{7608B458-FECD-47F8-9459-518E4FC3BE3D}" srcOrd="3" destOrd="0" presId="urn:microsoft.com/office/officeart/2005/8/layout/hProcess7#17"/>
    <dgm:cxn modelId="{653725B4-B59A-4DF0-B5B9-79E7400A7F04}" type="presParOf" srcId="{0BEF0CA4-E03A-4335-9C98-B771DED74124}" destId="{5DEE21D4-1CAB-4455-91A6-0E6C301A7498}" srcOrd="4" destOrd="0" presId="urn:microsoft.com/office/officeart/2005/8/layout/hProcess7#17"/>
    <dgm:cxn modelId="{1559CFB9-5482-4688-B7C8-0D05B5D25639}" type="presParOf" srcId="{5DEE21D4-1CAB-4455-91A6-0E6C301A7498}" destId="{CB4DCAEC-DD0C-4A55-AB6B-A228C1ADA765}" srcOrd="0" destOrd="0" presId="urn:microsoft.com/office/officeart/2005/8/layout/hProcess7#17"/>
    <dgm:cxn modelId="{F7F1023D-B973-4092-8926-0C5D0687669A}" type="presParOf" srcId="{5DEE21D4-1CAB-4455-91A6-0E6C301A7498}" destId="{36D020BB-02F6-4ED1-8C23-3EF9582F5CC8}" srcOrd="1" destOrd="0" presId="urn:microsoft.com/office/officeart/2005/8/layout/hProcess7#17"/>
    <dgm:cxn modelId="{367E8584-7EC6-400E-8FD9-23C9BAF20AA9}" type="presParOf" srcId="{5DEE21D4-1CAB-4455-91A6-0E6C301A7498}" destId="{AE687FDB-697B-4342-89DD-6BCD07E56511}" srcOrd="2" destOrd="0" presId="urn:microsoft.com/office/officeart/2005/8/layout/hProcess7#17"/>
    <dgm:cxn modelId="{9E924CA7-D700-4E9B-A244-2A28E1C3E7D9}" type="presParOf" srcId="{0BEF0CA4-E03A-4335-9C98-B771DED74124}" destId="{D148F36E-AAED-4DC3-851F-8DD9597DC300}" srcOrd="5" destOrd="0" presId="urn:microsoft.com/office/officeart/2005/8/layout/hProcess7#17"/>
    <dgm:cxn modelId="{9C95F5BF-6704-4D46-82FE-FF3FD3507F69}" type="presParOf" srcId="{0BEF0CA4-E03A-4335-9C98-B771DED74124}" destId="{67E1E5EF-6AE2-4528-838C-19FA32AA0145}" srcOrd="6" destOrd="0" presId="urn:microsoft.com/office/officeart/2005/8/layout/hProcess7#17"/>
    <dgm:cxn modelId="{07EF99DC-EB21-4336-9C9D-826430D8371D}" type="presParOf" srcId="{67E1E5EF-6AE2-4528-838C-19FA32AA0145}" destId="{DF42BB3D-9CCD-446D-B99C-5F86D1E0546B}" srcOrd="0" destOrd="0" presId="urn:microsoft.com/office/officeart/2005/8/layout/hProcess7#17"/>
    <dgm:cxn modelId="{592EFF06-06B1-4B55-9CAF-0B0771FBB800}" type="presParOf" srcId="{67E1E5EF-6AE2-4528-838C-19FA32AA0145}" destId="{C20FA375-EDCA-49FF-B9EB-7CA54F2AC467}" srcOrd="1" destOrd="0" presId="urn:microsoft.com/office/officeart/2005/8/layout/hProcess7#17"/>
    <dgm:cxn modelId="{D902F098-B5CF-4BF1-8550-0BB8365BC4F0}" type="presParOf" srcId="{67E1E5EF-6AE2-4528-838C-19FA32AA0145}" destId="{C38F3710-6071-48E0-A620-87D2FED21B10}" srcOrd="2" destOrd="0" presId="urn:microsoft.com/office/officeart/2005/8/layout/hProcess7#17"/>
    <dgm:cxn modelId="{B82ECFE7-4B62-4A4E-BCD5-F46F92DE5A95}" type="presParOf" srcId="{0BEF0CA4-E03A-4335-9C98-B771DED74124}" destId="{184E7D17-7D10-42AF-8FF8-2930EDE37231}" srcOrd="7" destOrd="0" presId="urn:microsoft.com/office/officeart/2005/8/layout/hProcess7#17"/>
    <dgm:cxn modelId="{A34EFF7B-DF2A-472A-8818-9DA4FCEB3470}" type="presParOf" srcId="{0BEF0CA4-E03A-4335-9C98-B771DED74124}" destId="{2D287E62-F163-4B13-8B6B-429B429221B2}" srcOrd="8" destOrd="0" presId="urn:microsoft.com/office/officeart/2005/8/layout/hProcess7#17"/>
    <dgm:cxn modelId="{ED29730F-AB45-4701-81A4-AC7FF3F43E8F}" type="presParOf" srcId="{2D287E62-F163-4B13-8B6B-429B429221B2}" destId="{650B3D87-45A0-4C69-ABDF-C64547EFD830}" srcOrd="0" destOrd="0" presId="urn:microsoft.com/office/officeart/2005/8/layout/hProcess7#17"/>
    <dgm:cxn modelId="{21B5D683-4B9C-41B8-BDBF-F3BCF468D3E5}" type="presParOf" srcId="{2D287E62-F163-4B13-8B6B-429B429221B2}" destId="{BA448EBB-E960-428E-8C7E-A0A6F290E0C8}" srcOrd="1" destOrd="0" presId="urn:microsoft.com/office/officeart/2005/8/layout/hProcess7#17"/>
    <dgm:cxn modelId="{1AD71227-06BD-411F-BCD3-C576E1001086}" type="presParOf" srcId="{2D287E62-F163-4B13-8B6B-429B429221B2}" destId="{C0357F0E-8DB7-4317-B263-ADB62C491CEE}" srcOrd="2" destOrd="0" presId="urn:microsoft.com/office/officeart/2005/8/layout/hProcess7#17"/>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1"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tuần</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smtClean="0"/>
            <a:t>Dao </a:t>
          </a:r>
          <a:r>
            <a:rPr lang="en-US" dirty="0" err="1" smtClean="0"/>
            <a:t>động</a:t>
          </a:r>
          <a:r>
            <a:rPr lang="en-US" dirty="0" smtClean="0"/>
            <a:t> </a:t>
          </a:r>
          <a:r>
            <a:rPr lang="en-US" dirty="0" err="1" smtClean="0"/>
            <a:t>điều</a:t>
          </a:r>
          <a:r>
            <a:rPr lang="en-US" dirty="0" smtClean="0"/>
            <a:t> </a:t>
          </a:r>
          <a:r>
            <a:rPr lang="en-US" dirty="0" err="1" smtClean="0"/>
            <a:t>hòa</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tháng</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Chiến</a:t>
          </a:r>
          <a:r>
            <a:rPr lang="en-US" dirty="0" smtClean="0"/>
            <a:t> </a:t>
          </a:r>
          <a:r>
            <a:rPr lang="en-US" dirty="0" err="1" smtClean="0"/>
            <a:t>tranh</a:t>
          </a:r>
          <a:r>
            <a:rPr lang="en-US" dirty="0" smtClean="0"/>
            <a:t> </a:t>
          </a:r>
          <a:r>
            <a:rPr lang="en-US" dirty="0" err="1" smtClean="0"/>
            <a:t>biên</a:t>
          </a:r>
          <a:r>
            <a:rPr lang="en-US" dirty="0" smtClean="0"/>
            <a:t> </a:t>
          </a:r>
          <a:r>
            <a:rPr lang="en-US" dirty="0" err="1" smtClean="0"/>
            <a:t>giới</a:t>
          </a:r>
          <a:r>
            <a:rPr lang="en-US" dirty="0" smtClean="0"/>
            <a:t> 1979</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năm</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Lý</a:t>
          </a:r>
          <a:r>
            <a:rPr lang="en-US" dirty="0" smtClean="0"/>
            <a:t> </a:t>
          </a:r>
          <a:r>
            <a:rPr lang="en-US" dirty="0" err="1" smtClean="0"/>
            <a:t>thuyết</a:t>
          </a:r>
          <a:r>
            <a:rPr lang="en-US" dirty="0" smtClean="0"/>
            <a:t> </a:t>
          </a:r>
          <a:r>
            <a:rPr lang="en-US" dirty="0" err="1" smtClean="0"/>
            <a:t>đạo</a:t>
          </a:r>
          <a:r>
            <a:rPr lang="en-US" dirty="0" smtClean="0"/>
            <a:t> </a:t>
          </a:r>
          <a:r>
            <a:rPr lang="en-US" dirty="0" err="1" smtClean="0"/>
            <a:t>hàm</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21757" custLinFactNeighborY="18182"/>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3040F263-4162-4AB6-A616-9702BD262910}" type="presOf" srcId="{605AAFBF-4BFF-4F53-907B-48BA44972617}" destId="{0F8A0B5C-84A3-420D-9C48-1DBF8B4B5BD6}" srcOrd="0" destOrd="0" presId="urn:microsoft.com/office/officeart/2005/8/layout/hProcess7#1"/>
    <dgm:cxn modelId="{8B0A4081-5647-4E75-8846-F443B6F00DCF}" srcId="{A857419C-57C5-4385-A1D9-CC7D2DFDD2C9}" destId="{7942B59E-3C60-48C4-93D3-D0A4E66BC478}" srcOrd="2" destOrd="0" parTransId="{B76DB453-1D41-465E-AD81-67189F652388}" sibTransId="{FB10DC74-E0CC-4A98-84C8-E261EE5DD67A}"/>
    <dgm:cxn modelId="{D3844D73-A7FA-4254-9F0B-40F1A2944602}" type="presOf" srcId="{53242A06-365D-4758-AB87-63E03A299803}" destId="{C4348B43-3A40-43F9-A6B0-0152C023D8AB}" srcOrd="0" destOrd="0" presId="urn:microsoft.com/office/officeart/2005/8/layout/hProcess7#1"/>
    <dgm:cxn modelId="{4DDD2820-2D5D-4546-9049-F05D07DA764D}" srcId="{3E77524A-C1FE-4EA6-9D57-ADFAF0BE0A3B}" destId="{605AAFBF-4BFF-4F53-907B-48BA44972617}" srcOrd="0" destOrd="0" parTransId="{DE89A5B4-EEC4-4B31-94E5-98BCFEB9D388}" sibTransId="{CE8DF627-B2C5-43EE-95A4-C7D166EF8D11}"/>
    <dgm:cxn modelId="{730F7B7A-8F6B-4DC2-8D8E-02FD7B7C0701}" srcId="{7942B59E-3C60-48C4-93D3-D0A4E66BC478}" destId="{C5641B48-DE8C-43DC-BE3D-AD26B6822D57}" srcOrd="0" destOrd="0" parTransId="{52269FC7-EFE4-49F6-95DA-49D31C40D108}" sibTransId="{255F1367-8773-4324-A829-5AECA3F5B05F}"/>
    <dgm:cxn modelId="{7A635BD4-DCE5-4101-B0AF-C4938735C3D9}" type="presOf" srcId="{7942B59E-3C60-48C4-93D3-D0A4E66BC478}" destId="{018D3D17-C1DD-4AD3-9054-1838D73C5EB7}" srcOrd="0" destOrd="0" presId="urn:microsoft.com/office/officeart/2005/8/layout/hProcess7#1"/>
    <dgm:cxn modelId="{34B2A767-86FB-451F-B801-AA833A33BECC}" srcId="{A857419C-57C5-4385-A1D9-CC7D2DFDD2C9}" destId="{3E77524A-C1FE-4EA6-9D57-ADFAF0BE0A3B}" srcOrd="0" destOrd="0" parTransId="{36139138-9B47-437D-8E08-6E823B91E3B5}" sibTransId="{F5A3FCA7-FDA5-4305-8DF8-239F8A0FC429}"/>
    <dgm:cxn modelId="{A162D206-8A7F-4F7C-87B3-D5A08F6A19EE}" type="presOf" srcId="{53242A06-365D-4758-AB87-63E03A299803}" destId="{9E059D37-1965-4A2E-8343-640CCFB6A2AF}" srcOrd="1" destOrd="0" presId="urn:microsoft.com/office/officeart/2005/8/layout/hProcess7#1"/>
    <dgm:cxn modelId="{EEE2F12B-1F51-4AFA-BF72-9A65637F1A55}" type="presOf" srcId="{3E77524A-C1FE-4EA6-9D57-ADFAF0BE0A3B}" destId="{3B0D1526-6771-4EDD-BB11-7184ED2760F9}" srcOrd="0" destOrd="0" presId="urn:microsoft.com/office/officeart/2005/8/layout/hProcess7#1"/>
    <dgm:cxn modelId="{FF1F02E3-5F7D-4EDC-B4AF-9C1BC8D78A24}" type="presOf" srcId="{7942B59E-3C60-48C4-93D3-D0A4E66BC478}" destId="{BD99638D-DFBF-4BD4-9A41-BDB3A34B505D}" srcOrd="1" destOrd="0" presId="urn:microsoft.com/office/officeart/2005/8/layout/hProcess7#1"/>
    <dgm:cxn modelId="{0AC83B73-3B10-4A90-BB34-B4510E8C0252}" srcId="{53242A06-365D-4758-AB87-63E03A299803}" destId="{C7C65BFA-ECC9-49AA-AD5D-A98B8772FFAC}" srcOrd="0" destOrd="0" parTransId="{DF4277FC-2BB5-4EB7-A86B-59DD5BB4D2E8}" sibTransId="{97C9693B-FCD2-4E24-8F2C-EC8EBD5FCC0B}"/>
    <dgm:cxn modelId="{664C3606-9435-488C-9019-259E2501DEBE}" type="presOf" srcId="{C7C65BFA-ECC9-49AA-AD5D-A98B8772FFAC}" destId="{07E3F9F9-7357-4C1E-8E4B-A07566115956}" srcOrd="0" destOrd="0" presId="urn:microsoft.com/office/officeart/2005/8/layout/hProcess7#1"/>
    <dgm:cxn modelId="{EED5B1EA-C43E-401C-AF1E-34BE2289D8B2}" srcId="{A857419C-57C5-4385-A1D9-CC7D2DFDD2C9}" destId="{53242A06-365D-4758-AB87-63E03A299803}" srcOrd="1" destOrd="0" parTransId="{8BB3F353-AEA6-41C1-B09C-2744C91C153E}" sibTransId="{22913CE3-0827-4CB8-AD75-F2CBC54FEC25}"/>
    <dgm:cxn modelId="{77DCE533-3674-475F-945E-FDD819EADBF2}" type="presOf" srcId="{C5641B48-DE8C-43DC-BE3D-AD26B6822D57}" destId="{7764333F-32D3-47C4-B02C-795858445DD9}" srcOrd="0" destOrd="0" presId="urn:microsoft.com/office/officeart/2005/8/layout/hProcess7#1"/>
    <dgm:cxn modelId="{EA0007CB-F9A7-491E-8FC2-B65B0A4E3E78}" type="presOf" srcId="{3E77524A-C1FE-4EA6-9D57-ADFAF0BE0A3B}" destId="{302E720D-8443-4DCA-B2D3-C43CF726AF81}" srcOrd="1" destOrd="0" presId="urn:microsoft.com/office/officeart/2005/8/layout/hProcess7#1"/>
    <dgm:cxn modelId="{F9C19FC8-DBEF-4C63-8CD9-09AF85F48FC1}" type="presOf" srcId="{A857419C-57C5-4385-A1D9-CC7D2DFDD2C9}" destId="{DE592CDF-0ECC-4515-931A-A006D51068E1}" srcOrd="0" destOrd="0" presId="urn:microsoft.com/office/officeart/2005/8/layout/hProcess7#1"/>
    <dgm:cxn modelId="{623503AB-D3F0-4271-9342-82317757B064}" type="presParOf" srcId="{DE592CDF-0ECC-4515-931A-A006D51068E1}" destId="{FD48B751-7FA5-49CE-9F7D-8B7920823495}" srcOrd="0" destOrd="0" presId="urn:microsoft.com/office/officeart/2005/8/layout/hProcess7#1"/>
    <dgm:cxn modelId="{A11A6986-57E7-4E8F-B5B4-75F8DA04013A}" type="presParOf" srcId="{FD48B751-7FA5-49CE-9F7D-8B7920823495}" destId="{3B0D1526-6771-4EDD-BB11-7184ED2760F9}" srcOrd="0" destOrd="0" presId="urn:microsoft.com/office/officeart/2005/8/layout/hProcess7#1"/>
    <dgm:cxn modelId="{D0A4CFCB-739C-4B4B-9714-0E7A355B20B1}" type="presParOf" srcId="{FD48B751-7FA5-49CE-9F7D-8B7920823495}" destId="{302E720D-8443-4DCA-B2D3-C43CF726AF81}" srcOrd="1" destOrd="0" presId="urn:microsoft.com/office/officeart/2005/8/layout/hProcess7#1"/>
    <dgm:cxn modelId="{265B0C76-987D-4068-85D3-77C6D6CEA828}" type="presParOf" srcId="{FD48B751-7FA5-49CE-9F7D-8B7920823495}" destId="{0F8A0B5C-84A3-420D-9C48-1DBF8B4B5BD6}" srcOrd="2" destOrd="0" presId="urn:microsoft.com/office/officeart/2005/8/layout/hProcess7#1"/>
    <dgm:cxn modelId="{3B890574-B5B1-4F5B-9AF6-35F9415BE4CA}" type="presParOf" srcId="{DE592CDF-0ECC-4515-931A-A006D51068E1}" destId="{6C4A80A2-8C9E-4CD0-9816-9B4B6ECE8CB9}" srcOrd="1" destOrd="0" presId="urn:microsoft.com/office/officeart/2005/8/layout/hProcess7#1"/>
    <dgm:cxn modelId="{41D17FFB-6ED0-4683-B7EA-291C42AFA3F6}" type="presParOf" srcId="{DE592CDF-0ECC-4515-931A-A006D51068E1}" destId="{50F57ECA-4405-44FB-AFE0-E363045F7CC1}" srcOrd="2" destOrd="0" presId="urn:microsoft.com/office/officeart/2005/8/layout/hProcess7#1"/>
    <dgm:cxn modelId="{10CFC292-6AAD-4343-A3B2-AE7FC6530BDB}" type="presParOf" srcId="{50F57ECA-4405-44FB-AFE0-E363045F7CC1}" destId="{12853AA3-CC48-4993-9A68-53EF58DE06F0}" srcOrd="0" destOrd="0" presId="urn:microsoft.com/office/officeart/2005/8/layout/hProcess7#1"/>
    <dgm:cxn modelId="{4331701C-82F6-4161-859C-3AA50C6E1FA0}" type="presParOf" srcId="{50F57ECA-4405-44FB-AFE0-E363045F7CC1}" destId="{31B7F066-A86E-41AF-A10F-2C3A016C5143}" srcOrd="1" destOrd="0" presId="urn:microsoft.com/office/officeart/2005/8/layout/hProcess7#1"/>
    <dgm:cxn modelId="{938EBB12-F991-4039-970E-4C9E1A5EB199}" type="presParOf" srcId="{50F57ECA-4405-44FB-AFE0-E363045F7CC1}" destId="{F6036A35-0B51-43B1-A078-5670CAA124A8}" srcOrd="2" destOrd="0" presId="urn:microsoft.com/office/officeart/2005/8/layout/hProcess7#1"/>
    <dgm:cxn modelId="{8A0B9273-500D-470F-B694-78E963BD770E}" type="presParOf" srcId="{DE592CDF-0ECC-4515-931A-A006D51068E1}" destId="{15DC54E1-7EE2-4C5B-979D-E00FF053636A}" srcOrd="3" destOrd="0" presId="urn:microsoft.com/office/officeart/2005/8/layout/hProcess7#1"/>
    <dgm:cxn modelId="{7188E8F1-A161-4BE5-8280-3B4E63D1DAE1}" type="presParOf" srcId="{DE592CDF-0ECC-4515-931A-A006D51068E1}" destId="{5C60BEDF-0355-49DF-B9B3-31E46963E221}" srcOrd="4" destOrd="0" presId="urn:microsoft.com/office/officeart/2005/8/layout/hProcess7#1"/>
    <dgm:cxn modelId="{AF4945BE-B4BD-47D3-A69D-1BA6C5D72B08}" type="presParOf" srcId="{5C60BEDF-0355-49DF-B9B3-31E46963E221}" destId="{C4348B43-3A40-43F9-A6B0-0152C023D8AB}" srcOrd="0" destOrd="0" presId="urn:microsoft.com/office/officeart/2005/8/layout/hProcess7#1"/>
    <dgm:cxn modelId="{A6483152-3A53-4368-A799-19293BA5542A}" type="presParOf" srcId="{5C60BEDF-0355-49DF-B9B3-31E46963E221}" destId="{9E059D37-1965-4A2E-8343-640CCFB6A2AF}" srcOrd="1" destOrd="0" presId="urn:microsoft.com/office/officeart/2005/8/layout/hProcess7#1"/>
    <dgm:cxn modelId="{9FF2DABD-0A15-4B0D-AB43-0F55644C0B8B}" type="presParOf" srcId="{5C60BEDF-0355-49DF-B9B3-31E46963E221}" destId="{07E3F9F9-7357-4C1E-8E4B-A07566115956}" srcOrd="2" destOrd="0" presId="urn:microsoft.com/office/officeart/2005/8/layout/hProcess7#1"/>
    <dgm:cxn modelId="{B9E765B4-F505-425C-B45F-CA5936E176DC}" type="presParOf" srcId="{DE592CDF-0ECC-4515-931A-A006D51068E1}" destId="{9EBEC4A0-3B1F-4508-B122-A61DCBC25624}" srcOrd="5" destOrd="0" presId="urn:microsoft.com/office/officeart/2005/8/layout/hProcess7#1"/>
    <dgm:cxn modelId="{8568BA72-57B8-4C56-8BCB-20211B4FEB35}" type="presParOf" srcId="{DE592CDF-0ECC-4515-931A-A006D51068E1}" destId="{0894D669-E405-4BCD-A799-213D8FCB5AB2}" srcOrd="6" destOrd="0" presId="urn:microsoft.com/office/officeart/2005/8/layout/hProcess7#1"/>
    <dgm:cxn modelId="{BB6FD97B-DE47-45A5-907F-5B68615E95BB}" type="presParOf" srcId="{0894D669-E405-4BCD-A799-213D8FCB5AB2}" destId="{86F76D48-7CAF-46D8-ADC9-0467CF51EF72}" srcOrd="0" destOrd="0" presId="urn:microsoft.com/office/officeart/2005/8/layout/hProcess7#1"/>
    <dgm:cxn modelId="{45FCDBAE-EF9F-41B7-999E-3DEBA73F4505}" type="presParOf" srcId="{0894D669-E405-4BCD-A799-213D8FCB5AB2}" destId="{44960593-BA09-4CBD-B6BD-66FB65075BC7}" srcOrd="1" destOrd="0" presId="urn:microsoft.com/office/officeart/2005/8/layout/hProcess7#1"/>
    <dgm:cxn modelId="{9D75E9BC-BB99-48E8-8804-492DFDAE75A5}" type="presParOf" srcId="{0894D669-E405-4BCD-A799-213D8FCB5AB2}" destId="{59FD3C48-CF0B-4558-A19B-178F195743F2}" srcOrd="2" destOrd="0" presId="urn:microsoft.com/office/officeart/2005/8/layout/hProcess7#1"/>
    <dgm:cxn modelId="{F2530A8C-15D1-44B6-A96A-E31EB2B710DF}" type="presParOf" srcId="{DE592CDF-0ECC-4515-931A-A006D51068E1}" destId="{F518D254-08C3-409F-BEAA-7EC536E39AF9}" srcOrd="7" destOrd="0" presId="urn:microsoft.com/office/officeart/2005/8/layout/hProcess7#1"/>
    <dgm:cxn modelId="{1FDFBF23-12CC-4742-A6A9-C1E0CF8591CA}" type="presParOf" srcId="{DE592CDF-0ECC-4515-931A-A006D51068E1}" destId="{C174DBBD-3A2B-4435-9787-DF2A3944395E}" srcOrd="8" destOrd="0" presId="urn:microsoft.com/office/officeart/2005/8/layout/hProcess7#1"/>
    <dgm:cxn modelId="{84E495A0-CCD6-43EC-BA8F-655330AAEC2A}" type="presParOf" srcId="{C174DBBD-3A2B-4435-9787-DF2A3944395E}" destId="{018D3D17-C1DD-4AD3-9054-1838D73C5EB7}" srcOrd="0" destOrd="0" presId="urn:microsoft.com/office/officeart/2005/8/layout/hProcess7#1"/>
    <dgm:cxn modelId="{4038FA1D-CEE1-4ED3-B5AF-9A0806F8C43B}" type="presParOf" srcId="{C174DBBD-3A2B-4435-9787-DF2A3944395E}" destId="{BD99638D-DFBF-4BD4-9A41-BDB3A34B505D}" srcOrd="1" destOrd="0" presId="urn:microsoft.com/office/officeart/2005/8/layout/hProcess7#1"/>
    <dgm:cxn modelId="{B8158C2D-1E72-45AA-BEE9-98C5D5E9CBC5}" type="presParOf" srcId="{C174DBBD-3A2B-4435-9787-DF2A3944395E}" destId="{7764333F-32D3-47C4-B02C-795858445DD9}" srcOrd="2" destOrd="0" presId="urn:microsoft.com/office/officeart/2005/8/layout/hProcess7#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D6D6074-5891-49EA-9A5C-727D2D5A3B94}" type="doc">
      <dgm:prSet loTypeId="urn:microsoft.com/office/officeart/2005/8/layout/hProcess7#18" loCatId="list" qsTypeId="urn:microsoft.com/office/officeart/2005/8/quickstyle/simple1" qsCatId="simple" csTypeId="urn:microsoft.com/office/officeart/2005/8/colors/accent1_2" csCatId="accent1" phldr="1"/>
      <dgm:spPr/>
      <dgm:t>
        <a:bodyPr/>
        <a:lstStyle/>
        <a:p>
          <a:endParaRPr lang="en-US"/>
        </a:p>
      </dgm:t>
    </dgm:pt>
    <dgm:pt modelId="{E13894C8-0954-43E3-B439-A863BCF9CD3E}">
      <dgm:prSet phldrT="[Text]" phldr="1"/>
      <dgm:spPr/>
      <dgm:t>
        <a:bodyPr/>
        <a:lstStyle/>
        <a:p>
          <a:endParaRPr lang="en-US" dirty="0"/>
        </a:p>
      </dgm:t>
    </dgm:pt>
    <dgm:pt modelId="{8A561708-6BE5-4F5A-A738-D419C76F85BA}" type="parTrans" cxnId="{509F1E84-8C39-4913-B6DD-973453D5AFCC}">
      <dgm:prSet/>
      <dgm:spPr/>
      <dgm:t>
        <a:bodyPr/>
        <a:lstStyle/>
        <a:p>
          <a:endParaRPr lang="en-US"/>
        </a:p>
      </dgm:t>
    </dgm:pt>
    <dgm:pt modelId="{BC139476-C898-42BF-8AFF-4DD0A6DBD0CB}" type="sibTrans" cxnId="{509F1E84-8C39-4913-B6DD-973453D5AFCC}">
      <dgm:prSet/>
      <dgm:spPr/>
      <dgm:t>
        <a:bodyPr/>
        <a:lstStyle/>
        <a:p>
          <a:endParaRPr lang="en-US"/>
        </a:p>
      </dgm:t>
    </dgm:pt>
    <dgm:pt modelId="{8AA8627C-263C-4649-81C4-54BC57B83829}">
      <dgm:prSet phldrT="[Text]"/>
      <dgm:spPr/>
      <dgm:t>
        <a:bodyPr/>
        <a:lstStyle/>
        <a:p>
          <a:r>
            <a:rPr lang="en-US" dirty="0" err="1" smtClean="0"/>
            <a:t>Từ</a:t>
          </a:r>
          <a:r>
            <a:rPr lang="en-US" dirty="0" smtClean="0"/>
            <a:t> </a:t>
          </a:r>
          <a:r>
            <a:rPr lang="en-US" dirty="0" err="1" smtClean="0"/>
            <a:t>điển</a:t>
          </a:r>
          <a:r>
            <a:rPr lang="en-US" dirty="0" smtClean="0"/>
            <a:t> </a:t>
          </a:r>
          <a:r>
            <a:rPr lang="en-US" dirty="0" err="1" smtClean="0"/>
            <a:t>Anh</a:t>
          </a:r>
          <a:r>
            <a:rPr lang="en-US" dirty="0" smtClean="0"/>
            <a:t> – </a:t>
          </a:r>
          <a:r>
            <a:rPr lang="en-US" dirty="0" err="1" smtClean="0"/>
            <a:t>Việt</a:t>
          </a:r>
          <a:endParaRPr lang="en-US" dirty="0"/>
        </a:p>
      </dgm:t>
    </dgm:pt>
    <dgm:pt modelId="{71A5CDC2-C25B-408B-A758-CF1A40D44A72}" type="parTrans" cxnId="{87D6974C-8852-45BC-84CF-FB1DD731BFF2}">
      <dgm:prSet/>
      <dgm:spPr/>
      <dgm:t>
        <a:bodyPr/>
        <a:lstStyle/>
        <a:p>
          <a:endParaRPr lang="en-US"/>
        </a:p>
      </dgm:t>
    </dgm:pt>
    <dgm:pt modelId="{B9BF485E-AF01-4530-9E4F-79A03E7BA333}" type="sibTrans" cxnId="{87D6974C-8852-45BC-84CF-FB1DD731BFF2}">
      <dgm:prSet/>
      <dgm:spPr/>
      <dgm:t>
        <a:bodyPr/>
        <a:lstStyle/>
        <a:p>
          <a:endParaRPr lang="en-US"/>
        </a:p>
      </dgm:t>
    </dgm:pt>
    <dgm:pt modelId="{2071D561-3416-4B02-BB73-79D914C39042}">
      <dgm:prSet phldrT="[Text]" phldr="1"/>
      <dgm:spPr/>
      <dgm:t>
        <a:bodyPr/>
        <a:lstStyle/>
        <a:p>
          <a:endParaRPr lang="en-US" dirty="0"/>
        </a:p>
      </dgm:t>
    </dgm:pt>
    <dgm:pt modelId="{84C54FD4-1F26-4B5B-80E1-F1C2715CB00C}" type="parTrans" cxnId="{CD5B8E0E-826D-48B9-B782-0308244F1B89}">
      <dgm:prSet/>
      <dgm:spPr/>
      <dgm:t>
        <a:bodyPr/>
        <a:lstStyle/>
        <a:p>
          <a:endParaRPr lang="en-US"/>
        </a:p>
      </dgm:t>
    </dgm:pt>
    <dgm:pt modelId="{45200261-72A8-4095-B543-EF53DA3B5BE8}" type="sibTrans" cxnId="{CD5B8E0E-826D-48B9-B782-0308244F1B89}">
      <dgm:prSet/>
      <dgm:spPr/>
      <dgm:t>
        <a:bodyPr/>
        <a:lstStyle/>
        <a:p>
          <a:endParaRPr lang="en-US"/>
        </a:p>
      </dgm:t>
    </dgm:pt>
    <dgm:pt modelId="{A9381884-F216-49CB-ADF0-4F321125959B}">
      <dgm:prSet phldrT="[Text]"/>
      <dgm:spPr/>
      <dgm:t>
        <a:bodyPr/>
        <a:lstStyle/>
        <a:p>
          <a:r>
            <a:rPr lang="en-US" dirty="0" err="1" smtClean="0"/>
            <a:t>Sổ</a:t>
          </a:r>
          <a:r>
            <a:rPr lang="en-US" dirty="0" smtClean="0"/>
            <a:t> </a:t>
          </a:r>
          <a:r>
            <a:rPr lang="en-US" dirty="0" err="1" smtClean="0"/>
            <a:t>liên</a:t>
          </a:r>
          <a:r>
            <a:rPr lang="en-US" dirty="0" smtClean="0"/>
            <a:t> </a:t>
          </a:r>
          <a:r>
            <a:rPr lang="en-US" dirty="0" err="1" smtClean="0"/>
            <a:t>lạc</a:t>
          </a:r>
          <a:r>
            <a:rPr lang="en-US" dirty="0" smtClean="0"/>
            <a:t> </a:t>
          </a:r>
          <a:r>
            <a:rPr lang="en-US" dirty="0" err="1" smtClean="0"/>
            <a:t>điện</a:t>
          </a:r>
          <a:r>
            <a:rPr lang="en-US" dirty="0" smtClean="0"/>
            <a:t> </a:t>
          </a:r>
          <a:r>
            <a:rPr lang="en-US" dirty="0" err="1" smtClean="0"/>
            <a:t>tử</a:t>
          </a:r>
          <a:endParaRPr lang="en-US" dirty="0"/>
        </a:p>
      </dgm:t>
    </dgm:pt>
    <dgm:pt modelId="{DF8068E2-EED2-4430-B888-EB34A7259FC7}" type="parTrans" cxnId="{1F37C774-5F2F-41DD-BC96-8F9C366410C6}">
      <dgm:prSet/>
      <dgm:spPr/>
      <dgm:t>
        <a:bodyPr/>
        <a:lstStyle/>
        <a:p>
          <a:endParaRPr lang="en-US"/>
        </a:p>
      </dgm:t>
    </dgm:pt>
    <dgm:pt modelId="{86295DC6-4616-4109-B54B-CF43F178B296}" type="sibTrans" cxnId="{1F37C774-5F2F-41DD-BC96-8F9C366410C6}">
      <dgm:prSet/>
      <dgm:spPr/>
      <dgm:t>
        <a:bodyPr/>
        <a:lstStyle/>
        <a:p>
          <a:endParaRPr lang="en-US"/>
        </a:p>
      </dgm:t>
    </dgm:pt>
    <dgm:pt modelId="{2837B45B-5F76-45B6-AE48-205CD77110BA}">
      <dgm:prSet phldrT="[Text]" phldr="1"/>
      <dgm:spPr/>
      <dgm:t>
        <a:bodyPr/>
        <a:lstStyle/>
        <a:p>
          <a:endParaRPr lang="en-US" dirty="0"/>
        </a:p>
      </dgm:t>
    </dgm:pt>
    <dgm:pt modelId="{A0010244-F3DF-4024-BE46-576CE7323FA2}" type="parTrans" cxnId="{B3A877C1-48C0-420F-B4A1-AD5D44EEE1A2}">
      <dgm:prSet/>
      <dgm:spPr/>
      <dgm:t>
        <a:bodyPr/>
        <a:lstStyle/>
        <a:p>
          <a:endParaRPr lang="en-US"/>
        </a:p>
      </dgm:t>
    </dgm:pt>
    <dgm:pt modelId="{9155003E-46F1-4E22-85B6-26974721295E}" type="sibTrans" cxnId="{B3A877C1-48C0-420F-B4A1-AD5D44EEE1A2}">
      <dgm:prSet/>
      <dgm:spPr/>
      <dgm:t>
        <a:bodyPr/>
        <a:lstStyle/>
        <a:p>
          <a:endParaRPr lang="en-US"/>
        </a:p>
      </dgm:t>
    </dgm:pt>
    <dgm:pt modelId="{EC50E799-3FC1-4A9C-A3BB-EAC4A99A61CC}">
      <dgm:prSet phldrT="[Text]"/>
      <dgm:spPr/>
      <dgm:t>
        <a:bodyPr/>
        <a:lstStyle/>
        <a:p>
          <a:r>
            <a:rPr lang="en-US" dirty="0" err="1" smtClean="0"/>
            <a:t>Bài</a:t>
          </a:r>
          <a:r>
            <a:rPr lang="en-US" dirty="0" smtClean="0"/>
            <a:t> </a:t>
          </a:r>
          <a:r>
            <a:rPr lang="en-US" dirty="0" err="1" smtClean="0"/>
            <a:t>tập</a:t>
          </a:r>
          <a:r>
            <a:rPr lang="en-US" dirty="0" smtClean="0"/>
            <a:t> </a:t>
          </a:r>
          <a:r>
            <a:rPr lang="en-US" dirty="0" err="1" smtClean="0"/>
            <a:t>giao</a:t>
          </a:r>
          <a:r>
            <a:rPr lang="en-US" dirty="0" smtClean="0"/>
            <a:t> </a:t>
          </a:r>
          <a:r>
            <a:rPr lang="en-US" dirty="0" err="1" smtClean="0"/>
            <a:t>trực</a:t>
          </a:r>
          <a:r>
            <a:rPr lang="en-US" dirty="0" smtClean="0"/>
            <a:t> </a:t>
          </a:r>
          <a:r>
            <a:rPr lang="en-US" dirty="0" err="1" smtClean="0"/>
            <a:t>tuyến</a:t>
          </a:r>
          <a:endParaRPr lang="en-US" dirty="0"/>
        </a:p>
      </dgm:t>
    </dgm:pt>
    <dgm:pt modelId="{32315B89-6DD1-4E7D-A921-3FE0A5B00B64}" type="parTrans" cxnId="{8943CB39-713C-4CC3-9C48-D65168A3F078}">
      <dgm:prSet/>
      <dgm:spPr/>
      <dgm:t>
        <a:bodyPr/>
        <a:lstStyle/>
        <a:p>
          <a:endParaRPr lang="en-US"/>
        </a:p>
      </dgm:t>
    </dgm:pt>
    <dgm:pt modelId="{0C19C389-AAE5-40D4-8C0B-4CF7EE149D34}" type="sibTrans" cxnId="{8943CB39-713C-4CC3-9C48-D65168A3F078}">
      <dgm:prSet/>
      <dgm:spPr/>
      <dgm:t>
        <a:bodyPr/>
        <a:lstStyle/>
        <a:p>
          <a:endParaRPr lang="en-US"/>
        </a:p>
      </dgm:t>
    </dgm:pt>
    <dgm:pt modelId="{0BEF0CA4-E03A-4335-9C98-B771DED74124}" type="pres">
      <dgm:prSet presAssocID="{0D6D6074-5891-49EA-9A5C-727D2D5A3B94}" presName="Name0" presStyleCnt="0">
        <dgm:presLayoutVars>
          <dgm:dir/>
          <dgm:animLvl val="lvl"/>
          <dgm:resizeHandles val="exact"/>
        </dgm:presLayoutVars>
      </dgm:prSet>
      <dgm:spPr/>
      <dgm:t>
        <a:bodyPr/>
        <a:lstStyle/>
        <a:p>
          <a:endParaRPr lang="en-US"/>
        </a:p>
      </dgm:t>
    </dgm:pt>
    <dgm:pt modelId="{CE302D96-C56D-45B7-93FD-06F6AB1DA981}" type="pres">
      <dgm:prSet presAssocID="{E13894C8-0954-43E3-B439-A863BCF9CD3E}" presName="compositeNode" presStyleCnt="0">
        <dgm:presLayoutVars>
          <dgm:bulletEnabled val="1"/>
        </dgm:presLayoutVars>
      </dgm:prSet>
      <dgm:spPr/>
    </dgm:pt>
    <dgm:pt modelId="{488E8CCC-B846-4393-A02A-1C3035BB2722}" type="pres">
      <dgm:prSet presAssocID="{E13894C8-0954-43E3-B439-A863BCF9CD3E}" presName="bgRect" presStyleLbl="node1" presStyleIdx="0" presStyleCnt="3"/>
      <dgm:spPr/>
      <dgm:t>
        <a:bodyPr/>
        <a:lstStyle/>
        <a:p>
          <a:endParaRPr lang="en-US"/>
        </a:p>
      </dgm:t>
    </dgm:pt>
    <dgm:pt modelId="{1A2ED28D-F101-4A60-9C3B-D64003D8B4C4}" type="pres">
      <dgm:prSet presAssocID="{E13894C8-0954-43E3-B439-A863BCF9CD3E}" presName="parentNode" presStyleLbl="node1" presStyleIdx="0" presStyleCnt="3">
        <dgm:presLayoutVars>
          <dgm:chMax val="0"/>
          <dgm:bulletEnabled val="1"/>
        </dgm:presLayoutVars>
      </dgm:prSet>
      <dgm:spPr/>
      <dgm:t>
        <a:bodyPr/>
        <a:lstStyle/>
        <a:p>
          <a:endParaRPr lang="en-US"/>
        </a:p>
      </dgm:t>
    </dgm:pt>
    <dgm:pt modelId="{739F4AC2-0BC7-4661-A3CA-7DF81096B8C0}" type="pres">
      <dgm:prSet presAssocID="{E13894C8-0954-43E3-B439-A863BCF9CD3E}" presName="childNode" presStyleLbl="node1" presStyleIdx="0" presStyleCnt="3">
        <dgm:presLayoutVars>
          <dgm:bulletEnabled val="1"/>
        </dgm:presLayoutVars>
      </dgm:prSet>
      <dgm:spPr/>
      <dgm:t>
        <a:bodyPr/>
        <a:lstStyle/>
        <a:p>
          <a:endParaRPr lang="en-US"/>
        </a:p>
      </dgm:t>
    </dgm:pt>
    <dgm:pt modelId="{3BF983F0-198D-4611-871B-FF0E48BAECA5}" type="pres">
      <dgm:prSet presAssocID="{BC139476-C898-42BF-8AFF-4DD0A6DBD0CB}" presName="hSp" presStyleCnt="0"/>
      <dgm:spPr/>
    </dgm:pt>
    <dgm:pt modelId="{0E4A7A62-4AD3-4EF4-8DE4-5F97C85E1490}" type="pres">
      <dgm:prSet presAssocID="{BC139476-C898-42BF-8AFF-4DD0A6DBD0CB}" presName="vProcSp" presStyleCnt="0"/>
      <dgm:spPr/>
    </dgm:pt>
    <dgm:pt modelId="{7E138532-1F8E-4EAE-9E3E-8A577E0D28A3}" type="pres">
      <dgm:prSet presAssocID="{BC139476-C898-42BF-8AFF-4DD0A6DBD0CB}" presName="vSp1" presStyleCnt="0"/>
      <dgm:spPr/>
    </dgm:pt>
    <dgm:pt modelId="{069D2D81-BB69-4FA2-8EFC-C173A6A5E208}" type="pres">
      <dgm:prSet presAssocID="{BC139476-C898-42BF-8AFF-4DD0A6DBD0CB}" presName="simulatedConn" presStyleLbl="solidFgAcc1" presStyleIdx="0" presStyleCnt="2"/>
      <dgm:spPr/>
    </dgm:pt>
    <dgm:pt modelId="{DC12390D-6A53-4D08-9635-246E5C4C7036}" type="pres">
      <dgm:prSet presAssocID="{BC139476-C898-42BF-8AFF-4DD0A6DBD0CB}" presName="vSp2" presStyleCnt="0"/>
      <dgm:spPr/>
    </dgm:pt>
    <dgm:pt modelId="{7608B458-FECD-47F8-9459-518E4FC3BE3D}" type="pres">
      <dgm:prSet presAssocID="{BC139476-C898-42BF-8AFF-4DD0A6DBD0CB}" presName="sibTrans" presStyleCnt="0"/>
      <dgm:spPr/>
    </dgm:pt>
    <dgm:pt modelId="{5DEE21D4-1CAB-4455-91A6-0E6C301A7498}" type="pres">
      <dgm:prSet presAssocID="{2071D561-3416-4B02-BB73-79D914C39042}" presName="compositeNode" presStyleCnt="0">
        <dgm:presLayoutVars>
          <dgm:bulletEnabled val="1"/>
        </dgm:presLayoutVars>
      </dgm:prSet>
      <dgm:spPr/>
    </dgm:pt>
    <dgm:pt modelId="{CB4DCAEC-DD0C-4A55-AB6B-A228C1ADA765}" type="pres">
      <dgm:prSet presAssocID="{2071D561-3416-4B02-BB73-79D914C39042}" presName="bgRect" presStyleLbl="node1" presStyleIdx="1" presStyleCnt="3"/>
      <dgm:spPr/>
      <dgm:t>
        <a:bodyPr/>
        <a:lstStyle/>
        <a:p>
          <a:endParaRPr lang="en-US"/>
        </a:p>
      </dgm:t>
    </dgm:pt>
    <dgm:pt modelId="{36D020BB-02F6-4ED1-8C23-3EF9582F5CC8}" type="pres">
      <dgm:prSet presAssocID="{2071D561-3416-4B02-BB73-79D914C39042}" presName="parentNode" presStyleLbl="node1" presStyleIdx="1" presStyleCnt="3">
        <dgm:presLayoutVars>
          <dgm:chMax val="0"/>
          <dgm:bulletEnabled val="1"/>
        </dgm:presLayoutVars>
      </dgm:prSet>
      <dgm:spPr/>
      <dgm:t>
        <a:bodyPr/>
        <a:lstStyle/>
        <a:p>
          <a:endParaRPr lang="en-US"/>
        </a:p>
      </dgm:t>
    </dgm:pt>
    <dgm:pt modelId="{AE687FDB-697B-4342-89DD-6BCD07E56511}" type="pres">
      <dgm:prSet presAssocID="{2071D561-3416-4B02-BB73-79D914C39042}" presName="childNode" presStyleLbl="node1" presStyleIdx="1" presStyleCnt="3">
        <dgm:presLayoutVars>
          <dgm:bulletEnabled val="1"/>
        </dgm:presLayoutVars>
      </dgm:prSet>
      <dgm:spPr/>
      <dgm:t>
        <a:bodyPr/>
        <a:lstStyle/>
        <a:p>
          <a:endParaRPr lang="en-US"/>
        </a:p>
      </dgm:t>
    </dgm:pt>
    <dgm:pt modelId="{D148F36E-AAED-4DC3-851F-8DD9597DC300}" type="pres">
      <dgm:prSet presAssocID="{45200261-72A8-4095-B543-EF53DA3B5BE8}" presName="hSp" presStyleCnt="0"/>
      <dgm:spPr/>
    </dgm:pt>
    <dgm:pt modelId="{67E1E5EF-6AE2-4528-838C-19FA32AA0145}" type="pres">
      <dgm:prSet presAssocID="{45200261-72A8-4095-B543-EF53DA3B5BE8}" presName="vProcSp" presStyleCnt="0"/>
      <dgm:spPr/>
    </dgm:pt>
    <dgm:pt modelId="{DF42BB3D-9CCD-446D-B99C-5F86D1E0546B}" type="pres">
      <dgm:prSet presAssocID="{45200261-72A8-4095-B543-EF53DA3B5BE8}" presName="vSp1" presStyleCnt="0"/>
      <dgm:spPr/>
    </dgm:pt>
    <dgm:pt modelId="{C20FA375-EDCA-49FF-B9EB-7CA54F2AC467}" type="pres">
      <dgm:prSet presAssocID="{45200261-72A8-4095-B543-EF53DA3B5BE8}" presName="simulatedConn" presStyleLbl="solidFgAcc1" presStyleIdx="1" presStyleCnt="2"/>
      <dgm:spPr/>
    </dgm:pt>
    <dgm:pt modelId="{C38F3710-6071-48E0-A620-87D2FED21B10}" type="pres">
      <dgm:prSet presAssocID="{45200261-72A8-4095-B543-EF53DA3B5BE8}" presName="vSp2" presStyleCnt="0"/>
      <dgm:spPr/>
    </dgm:pt>
    <dgm:pt modelId="{184E7D17-7D10-42AF-8FF8-2930EDE37231}" type="pres">
      <dgm:prSet presAssocID="{45200261-72A8-4095-B543-EF53DA3B5BE8}" presName="sibTrans" presStyleCnt="0"/>
      <dgm:spPr/>
    </dgm:pt>
    <dgm:pt modelId="{2D287E62-F163-4B13-8B6B-429B429221B2}" type="pres">
      <dgm:prSet presAssocID="{2837B45B-5F76-45B6-AE48-205CD77110BA}" presName="compositeNode" presStyleCnt="0">
        <dgm:presLayoutVars>
          <dgm:bulletEnabled val="1"/>
        </dgm:presLayoutVars>
      </dgm:prSet>
      <dgm:spPr/>
    </dgm:pt>
    <dgm:pt modelId="{650B3D87-45A0-4C69-ABDF-C64547EFD830}" type="pres">
      <dgm:prSet presAssocID="{2837B45B-5F76-45B6-AE48-205CD77110BA}" presName="bgRect" presStyleLbl="node1" presStyleIdx="2" presStyleCnt="3"/>
      <dgm:spPr/>
      <dgm:t>
        <a:bodyPr/>
        <a:lstStyle/>
        <a:p>
          <a:endParaRPr lang="en-US"/>
        </a:p>
      </dgm:t>
    </dgm:pt>
    <dgm:pt modelId="{BA448EBB-E960-428E-8C7E-A0A6F290E0C8}" type="pres">
      <dgm:prSet presAssocID="{2837B45B-5F76-45B6-AE48-205CD77110BA}" presName="parentNode" presStyleLbl="node1" presStyleIdx="2" presStyleCnt="3">
        <dgm:presLayoutVars>
          <dgm:chMax val="0"/>
          <dgm:bulletEnabled val="1"/>
        </dgm:presLayoutVars>
      </dgm:prSet>
      <dgm:spPr/>
      <dgm:t>
        <a:bodyPr/>
        <a:lstStyle/>
        <a:p>
          <a:endParaRPr lang="en-US"/>
        </a:p>
      </dgm:t>
    </dgm:pt>
    <dgm:pt modelId="{C0357F0E-8DB7-4317-B263-ADB62C491CEE}" type="pres">
      <dgm:prSet presAssocID="{2837B45B-5F76-45B6-AE48-205CD77110BA}" presName="childNode" presStyleLbl="node1" presStyleIdx="2" presStyleCnt="3">
        <dgm:presLayoutVars>
          <dgm:bulletEnabled val="1"/>
        </dgm:presLayoutVars>
      </dgm:prSet>
      <dgm:spPr/>
      <dgm:t>
        <a:bodyPr/>
        <a:lstStyle/>
        <a:p>
          <a:endParaRPr lang="en-US"/>
        </a:p>
      </dgm:t>
    </dgm:pt>
  </dgm:ptLst>
  <dgm:cxnLst>
    <dgm:cxn modelId="{CD5B8E0E-826D-48B9-B782-0308244F1B89}" srcId="{0D6D6074-5891-49EA-9A5C-727D2D5A3B94}" destId="{2071D561-3416-4B02-BB73-79D914C39042}" srcOrd="1" destOrd="0" parTransId="{84C54FD4-1F26-4B5B-80E1-F1C2715CB00C}" sibTransId="{45200261-72A8-4095-B543-EF53DA3B5BE8}"/>
    <dgm:cxn modelId="{B75C6FCD-5492-42F2-BE1E-D7E2609ED11A}" type="presOf" srcId="{2837B45B-5F76-45B6-AE48-205CD77110BA}" destId="{650B3D87-45A0-4C69-ABDF-C64547EFD830}" srcOrd="0" destOrd="0" presId="urn:microsoft.com/office/officeart/2005/8/layout/hProcess7#18"/>
    <dgm:cxn modelId="{5AC75AC4-D16B-4C8C-ADCC-4EA47766722E}" type="presOf" srcId="{2071D561-3416-4B02-BB73-79D914C39042}" destId="{36D020BB-02F6-4ED1-8C23-3EF9582F5CC8}" srcOrd="1" destOrd="0" presId="urn:microsoft.com/office/officeart/2005/8/layout/hProcess7#18"/>
    <dgm:cxn modelId="{4E09CA0D-A279-4FE1-8FEF-7BD6E19A97B1}" type="presOf" srcId="{E13894C8-0954-43E3-B439-A863BCF9CD3E}" destId="{488E8CCC-B846-4393-A02A-1C3035BB2722}" srcOrd="0" destOrd="0" presId="urn:microsoft.com/office/officeart/2005/8/layout/hProcess7#18"/>
    <dgm:cxn modelId="{B3A877C1-48C0-420F-B4A1-AD5D44EEE1A2}" srcId="{0D6D6074-5891-49EA-9A5C-727D2D5A3B94}" destId="{2837B45B-5F76-45B6-AE48-205CD77110BA}" srcOrd="2" destOrd="0" parTransId="{A0010244-F3DF-4024-BE46-576CE7323FA2}" sibTransId="{9155003E-46F1-4E22-85B6-26974721295E}"/>
    <dgm:cxn modelId="{E3308233-3D64-409B-8F68-C7CC646478E8}" type="presOf" srcId="{E13894C8-0954-43E3-B439-A863BCF9CD3E}" destId="{1A2ED28D-F101-4A60-9C3B-D64003D8B4C4}" srcOrd="1" destOrd="0" presId="urn:microsoft.com/office/officeart/2005/8/layout/hProcess7#18"/>
    <dgm:cxn modelId="{673C8A69-63CE-4D88-9C9D-DCA9B8D08BA1}" type="presOf" srcId="{A9381884-F216-49CB-ADF0-4F321125959B}" destId="{AE687FDB-697B-4342-89DD-6BCD07E56511}" srcOrd="0" destOrd="0" presId="urn:microsoft.com/office/officeart/2005/8/layout/hProcess7#18"/>
    <dgm:cxn modelId="{87D6974C-8852-45BC-84CF-FB1DD731BFF2}" srcId="{E13894C8-0954-43E3-B439-A863BCF9CD3E}" destId="{8AA8627C-263C-4649-81C4-54BC57B83829}" srcOrd="0" destOrd="0" parTransId="{71A5CDC2-C25B-408B-A758-CF1A40D44A72}" sibTransId="{B9BF485E-AF01-4530-9E4F-79A03E7BA333}"/>
    <dgm:cxn modelId="{509F1E84-8C39-4913-B6DD-973453D5AFCC}" srcId="{0D6D6074-5891-49EA-9A5C-727D2D5A3B94}" destId="{E13894C8-0954-43E3-B439-A863BCF9CD3E}" srcOrd="0" destOrd="0" parTransId="{8A561708-6BE5-4F5A-A738-D419C76F85BA}" sibTransId="{BC139476-C898-42BF-8AFF-4DD0A6DBD0CB}"/>
    <dgm:cxn modelId="{8943CB39-713C-4CC3-9C48-D65168A3F078}" srcId="{2837B45B-5F76-45B6-AE48-205CD77110BA}" destId="{EC50E799-3FC1-4A9C-A3BB-EAC4A99A61CC}" srcOrd="0" destOrd="0" parTransId="{32315B89-6DD1-4E7D-A921-3FE0A5B00B64}" sibTransId="{0C19C389-AAE5-40D4-8C0B-4CF7EE149D34}"/>
    <dgm:cxn modelId="{B8695F97-A973-4660-95AF-589F177327B9}" type="presOf" srcId="{8AA8627C-263C-4649-81C4-54BC57B83829}" destId="{739F4AC2-0BC7-4661-A3CA-7DF81096B8C0}" srcOrd="0" destOrd="0" presId="urn:microsoft.com/office/officeart/2005/8/layout/hProcess7#18"/>
    <dgm:cxn modelId="{1B35B07E-4CA2-40D3-85E0-40D7E0F26115}" type="presOf" srcId="{0D6D6074-5891-49EA-9A5C-727D2D5A3B94}" destId="{0BEF0CA4-E03A-4335-9C98-B771DED74124}" srcOrd="0" destOrd="0" presId="urn:microsoft.com/office/officeart/2005/8/layout/hProcess7#18"/>
    <dgm:cxn modelId="{1F37C774-5F2F-41DD-BC96-8F9C366410C6}" srcId="{2071D561-3416-4B02-BB73-79D914C39042}" destId="{A9381884-F216-49CB-ADF0-4F321125959B}" srcOrd="0" destOrd="0" parTransId="{DF8068E2-EED2-4430-B888-EB34A7259FC7}" sibTransId="{86295DC6-4616-4109-B54B-CF43F178B296}"/>
    <dgm:cxn modelId="{EA4D1258-BAB8-453D-BB1B-48C6D51A3EDF}" type="presOf" srcId="{2071D561-3416-4B02-BB73-79D914C39042}" destId="{CB4DCAEC-DD0C-4A55-AB6B-A228C1ADA765}" srcOrd="0" destOrd="0" presId="urn:microsoft.com/office/officeart/2005/8/layout/hProcess7#18"/>
    <dgm:cxn modelId="{5EA310FF-199D-42B1-B8F5-277B899D363C}" type="presOf" srcId="{EC50E799-3FC1-4A9C-A3BB-EAC4A99A61CC}" destId="{C0357F0E-8DB7-4317-B263-ADB62C491CEE}" srcOrd="0" destOrd="0" presId="urn:microsoft.com/office/officeart/2005/8/layout/hProcess7#18"/>
    <dgm:cxn modelId="{6F86AD33-6D9B-4358-A308-2F63BD23266A}" type="presOf" srcId="{2837B45B-5F76-45B6-AE48-205CD77110BA}" destId="{BA448EBB-E960-428E-8C7E-A0A6F290E0C8}" srcOrd="1" destOrd="0" presId="urn:microsoft.com/office/officeart/2005/8/layout/hProcess7#18"/>
    <dgm:cxn modelId="{BF6919D9-E68A-4ACE-919B-8D3FE4E274DE}" type="presParOf" srcId="{0BEF0CA4-E03A-4335-9C98-B771DED74124}" destId="{CE302D96-C56D-45B7-93FD-06F6AB1DA981}" srcOrd="0" destOrd="0" presId="urn:microsoft.com/office/officeart/2005/8/layout/hProcess7#18"/>
    <dgm:cxn modelId="{9BDB1276-AC2C-420E-B1DB-70724F9ACE41}" type="presParOf" srcId="{CE302D96-C56D-45B7-93FD-06F6AB1DA981}" destId="{488E8CCC-B846-4393-A02A-1C3035BB2722}" srcOrd="0" destOrd="0" presId="urn:microsoft.com/office/officeart/2005/8/layout/hProcess7#18"/>
    <dgm:cxn modelId="{DDD8940F-A94B-4624-8417-B047E9C6CA56}" type="presParOf" srcId="{CE302D96-C56D-45B7-93FD-06F6AB1DA981}" destId="{1A2ED28D-F101-4A60-9C3B-D64003D8B4C4}" srcOrd="1" destOrd="0" presId="urn:microsoft.com/office/officeart/2005/8/layout/hProcess7#18"/>
    <dgm:cxn modelId="{D0D09EF0-CF45-48A8-994A-09948B633601}" type="presParOf" srcId="{CE302D96-C56D-45B7-93FD-06F6AB1DA981}" destId="{739F4AC2-0BC7-4661-A3CA-7DF81096B8C0}" srcOrd="2" destOrd="0" presId="urn:microsoft.com/office/officeart/2005/8/layout/hProcess7#18"/>
    <dgm:cxn modelId="{DBBAD55A-A542-43ED-9363-C13F82B11424}" type="presParOf" srcId="{0BEF0CA4-E03A-4335-9C98-B771DED74124}" destId="{3BF983F0-198D-4611-871B-FF0E48BAECA5}" srcOrd="1" destOrd="0" presId="urn:microsoft.com/office/officeart/2005/8/layout/hProcess7#18"/>
    <dgm:cxn modelId="{DFA98494-D7E4-4531-90AB-0A99C2A6CB16}" type="presParOf" srcId="{0BEF0CA4-E03A-4335-9C98-B771DED74124}" destId="{0E4A7A62-4AD3-4EF4-8DE4-5F97C85E1490}" srcOrd="2" destOrd="0" presId="urn:microsoft.com/office/officeart/2005/8/layout/hProcess7#18"/>
    <dgm:cxn modelId="{02E94B96-7960-43FC-8F2A-FFFC09BCF861}" type="presParOf" srcId="{0E4A7A62-4AD3-4EF4-8DE4-5F97C85E1490}" destId="{7E138532-1F8E-4EAE-9E3E-8A577E0D28A3}" srcOrd="0" destOrd="0" presId="urn:microsoft.com/office/officeart/2005/8/layout/hProcess7#18"/>
    <dgm:cxn modelId="{CDD800E4-D190-4484-AE5F-634335A1482F}" type="presParOf" srcId="{0E4A7A62-4AD3-4EF4-8DE4-5F97C85E1490}" destId="{069D2D81-BB69-4FA2-8EFC-C173A6A5E208}" srcOrd="1" destOrd="0" presId="urn:microsoft.com/office/officeart/2005/8/layout/hProcess7#18"/>
    <dgm:cxn modelId="{7AA61D98-3571-4609-A498-7ED095470D29}" type="presParOf" srcId="{0E4A7A62-4AD3-4EF4-8DE4-5F97C85E1490}" destId="{DC12390D-6A53-4D08-9635-246E5C4C7036}" srcOrd="2" destOrd="0" presId="urn:microsoft.com/office/officeart/2005/8/layout/hProcess7#18"/>
    <dgm:cxn modelId="{F5E57419-0718-41B8-A73A-8B587F561A89}" type="presParOf" srcId="{0BEF0CA4-E03A-4335-9C98-B771DED74124}" destId="{7608B458-FECD-47F8-9459-518E4FC3BE3D}" srcOrd="3" destOrd="0" presId="urn:microsoft.com/office/officeart/2005/8/layout/hProcess7#18"/>
    <dgm:cxn modelId="{07F934DA-DDA9-4974-B143-AE47263B2457}" type="presParOf" srcId="{0BEF0CA4-E03A-4335-9C98-B771DED74124}" destId="{5DEE21D4-1CAB-4455-91A6-0E6C301A7498}" srcOrd="4" destOrd="0" presId="urn:microsoft.com/office/officeart/2005/8/layout/hProcess7#18"/>
    <dgm:cxn modelId="{E20977D3-17A0-4B69-A810-9100DAB02639}" type="presParOf" srcId="{5DEE21D4-1CAB-4455-91A6-0E6C301A7498}" destId="{CB4DCAEC-DD0C-4A55-AB6B-A228C1ADA765}" srcOrd="0" destOrd="0" presId="urn:microsoft.com/office/officeart/2005/8/layout/hProcess7#18"/>
    <dgm:cxn modelId="{85263A90-8E63-4F2F-AA2F-B2379225F0D7}" type="presParOf" srcId="{5DEE21D4-1CAB-4455-91A6-0E6C301A7498}" destId="{36D020BB-02F6-4ED1-8C23-3EF9582F5CC8}" srcOrd="1" destOrd="0" presId="urn:microsoft.com/office/officeart/2005/8/layout/hProcess7#18"/>
    <dgm:cxn modelId="{F821B30E-EF66-4086-ABE9-9DA9ACD1430A}" type="presParOf" srcId="{5DEE21D4-1CAB-4455-91A6-0E6C301A7498}" destId="{AE687FDB-697B-4342-89DD-6BCD07E56511}" srcOrd="2" destOrd="0" presId="urn:microsoft.com/office/officeart/2005/8/layout/hProcess7#18"/>
    <dgm:cxn modelId="{0100CEB8-E644-4397-B857-53612839D432}" type="presParOf" srcId="{0BEF0CA4-E03A-4335-9C98-B771DED74124}" destId="{D148F36E-AAED-4DC3-851F-8DD9597DC300}" srcOrd="5" destOrd="0" presId="urn:microsoft.com/office/officeart/2005/8/layout/hProcess7#18"/>
    <dgm:cxn modelId="{CB12D578-8E4F-4D97-9DB9-ACD5AE01D238}" type="presParOf" srcId="{0BEF0CA4-E03A-4335-9C98-B771DED74124}" destId="{67E1E5EF-6AE2-4528-838C-19FA32AA0145}" srcOrd="6" destOrd="0" presId="urn:microsoft.com/office/officeart/2005/8/layout/hProcess7#18"/>
    <dgm:cxn modelId="{FA07E3D8-E0A8-4641-9E2B-90174A73B5A7}" type="presParOf" srcId="{67E1E5EF-6AE2-4528-838C-19FA32AA0145}" destId="{DF42BB3D-9CCD-446D-B99C-5F86D1E0546B}" srcOrd="0" destOrd="0" presId="urn:microsoft.com/office/officeart/2005/8/layout/hProcess7#18"/>
    <dgm:cxn modelId="{E105B71D-0241-42FD-9B40-9500FE3AF04C}" type="presParOf" srcId="{67E1E5EF-6AE2-4528-838C-19FA32AA0145}" destId="{C20FA375-EDCA-49FF-B9EB-7CA54F2AC467}" srcOrd="1" destOrd="0" presId="urn:microsoft.com/office/officeart/2005/8/layout/hProcess7#18"/>
    <dgm:cxn modelId="{ADF8E8F7-2C2A-495F-B930-5405E8976D2E}" type="presParOf" srcId="{67E1E5EF-6AE2-4528-838C-19FA32AA0145}" destId="{C38F3710-6071-48E0-A620-87D2FED21B10}" srcOrd="2" destOrd="0" presId="urn:microsoft.com/office/officeart/2005/8/layout/hProcess7#18"/>
    <dgm:cxn modelId="{BC959EDA-6597-456D-9378-563044D94733}" type="presParOf" srcId="{0BEF0CA4-E03A-4335-9C98-B771DED74124}" destId="{184E7D17-7D10-42AF-8FF8-2930EDE37231}" srcOrd="7" destOrd="0" presId="urn:microsoft.com/office/officeart/2005/8/layout/hProcess7#18"/>
    <dgm:cxn modelId="{634951AC-CCAF-4FCD-ADC3-1694681FAF39}" type="presParOf" srcId="{0BEF0CA4-E03A-4335-9C98-B771DED74124}" destId="{2D287E62-F163-4B13-8B6B-429B429221B2}" srcOrd="8" destOrd="0" presId="urn:microsoft.com/office/officeart/2005/8/layout/hProcess7#18"/>
    <dgm:cxn modelId="{9A269CBC-E14C-4C49-8EAE-6A0A0292AC3B}" type="presParOf" srcId="{2D287E62-F163-4B13-8B6B-429B429221B2}" destId="{650B3D87-45A0-4C69-ABDF-C64547EFD830}" srcOrd="0" destOrd="0" presId="urn:microsoft.com/office/officeart/2005/8/layout/hProcess7#18"/>
    <dgm:cxn modelId="{F803F8AC-013B-439D-B7B7-B5124BB19778}" type="presParOf" srcId="{2D287E62-F163-4B13-8B6B-429B429221B2}" destId="{BA448EBB-E960-428E-8C7E-A0A6F290E0C8}" srcOrd="1" destOrd="0" presId="urn:microsoft.com/office/officeart/2005/8/layout/hProcess7#18"/>
    <dgm:cxn modelId="{1C0F8168-F0DD-4E1F-92A3-0A8692A888CA}" type="presParOf" srcId="{2D287E62-F163-4B13-8B6B-429B429221B2}" destId="{C0357F0E-8DB7-4317-B263-ADB62C491CEE}" srcOrd="2" destOrd="0" presId="urn:microsoft.com/office/officeart/2005/8/layout/hProcess7#18"/>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19"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Tiểu</a:t>
          </a:r>
          <a:r>
            <a:rPr lang="en-US" dirty="0" smtClean="0"/>
            <a:t> </a:t>
          </a:r>
          <a:r>
            <a:rPr lang="en-US" dirty="0" err="1" smtClean="0"/>
            <a:t>học</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err="1" smtClean="0"/>
            <a:t>Lực</a:t>
          </a:r>
          <a:r>
            <a:rPr lang="en-US" dirty="0" smtClean="0"/>
            <a:t> </a:t>
          </a:r>
          <a:r>
            <a:rPr lang="en-US" dirty="0" err="1" smtClean="0"/>
            <a:t>đẩy</a:t>
          </a:r>
          <a:r>
            <a:rPr lang="en-US" dirty="0" smtClean="0"/>
            <a:t> </a:t>
          </a:r>
          <a:r>
            <a:rPr lang="en-US" dirty="0" err="1" smtClean="0"/>
            <a:t>Acsimet</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smtClean="0"/>
            <a:t>THCS</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Cảm</a:t>
          </a:r>
          <a:r>
            <a:rPr lang="en-US" dirty="0" smtClean="0"/>
            <a:t> </a:t>
          </a:r>
          <a:r>
            <a:rPr lang="en-US" dirty="0" err="1" smtClean="0"/>
            <a:t>ứng</a:t>
          </a:r>
          <a:r>
            <a:rPr lang="en-US" dirty="0" smtClean="0"/>
            <a:t> </a:t>
          </a:r>
          <a:r>
            <a:rPr lang="en-US" dirty="0" err="1" smtClean="0"/>
            <a:t>điện</a:t>
          </a:r>
          <a:r>
            <a:rPr lang="en-US" dirty="0" smtClean="0"/>
            <a:t> </a:t>
          </a:r>
          <a:r>
            <a:rPr lang="en-US" dirty="0" err="1" smtClean="0"/>
            <a:t>từ</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smtClean="0"/>
            <a:t>THPT</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Gương</a:t>
          </a:r>
          <a:r>
            <a:rPr lang="en-US" dirty="0" smtClean="0"/>
            <a:t> </a:t>
          </a:r>
          <a:r>
            <a:rPr lang="en-US" dirty="0" err="1" smtClean="0"/>
            <a:t>cầu</a:t>
          </a:r>
          <a:r>
            <a:rPr lang="en-US" dirty="0" smtClean="0"/>
            <a:t> </a:t>
          </a:r>
          <a:r>
            <a:rPr lang="en-US" dirty="0" err="1" smtClean="0"/>
            <a:t>lồi</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13798"/>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C7594A8B-D8C4-4A9D-95FC-9854472C740B}" type="presOf" srcId="{A857419C-57C5-4385-A1D9-CC7D2DFDD2C9}" destId="{DE592CDF-0ECC-4515-931A-A006D51068E1}" srcOrd="0" destOrd="0" presId="urn:microsoft.com/office/officeart/2005/8/layout/hProcess7#19"/>
    <dgm:cxn modelId="{9ABDECBA-EDF6-4177-B16D-1107EEDCA9C0}" type="presOf" srcId="{53242A06-365D-4758-AB87-63E03A299803}" destId="{C4348B43-3A40-43F9-A6B0-0152C023D8AB}" srcOrd="0" destOrd="0" presId="urn:microsoft.com/office/officeart/2005/8/layout/hProcess7#19"/>
    <dgm:cxn modelId="{249918D1-CB56-48A3-8439-068CD298A668}" type="presOf" srcId="{605AAFBF-4BFF-4F53-907B-48BA44972617}" destId="{0F8A0B5C-84A3-420D-9C48-1DBF8B4B5BD6}" srcOrd="0" destOrd="0" presId="urn:microsoft.com/office/officeart/2005/8/layout/hProcess7#19"/>
    <dgm:cxn modelId="{17CC77CE-5D13-4554-97EF-4902084C4C4C}" type="presOf" srcId="{7942B59E-3C60-48C4-93D3-D0A4E66BC478}" destId="{BD99638D-DFBF-4BD4-9A41-BDB3A34B505D}" srcOrd="1" destOrd="0" presId="urn:microsoft.com/office/officeart/2005/8/layout/hProcess7#19"/>
    <dgm:cxn modelId="{3EF74C5C-D6ED-46FF-8E6A-3B7EB9CFB1A4}" type="presOf" srcId="{C5641B48-DE8C-43DC-BE3D-AD26B6822D57}" destId="{7764333F-32D3-47C4-B02C-795858445DD9}" srcOrd="0" destOrd="0" presId="urn:microsoft.com/office/officeart/2005/8/layout/hProcess7#19"/>
    <dgm:cxn modelId="{8B0A4081-5647-4E75-8846-F443B6F00DCF}" srcId="{A857419C-57C5-4385-A1D9-CC7D2DFDD2C9}" destId="{7942B59E-3C60-48C4-93D3-D0A4E66BC478}" srcOrd="2" destOrd="0" parTransId="{B76DB453-1D41-465E-AD81-67189F652388}" sibTransId="{FB10DC74-E0CC-4A98-84C8-E261EE5DD67A}"/>
    <dgm:cxn modelId="{8852F602-01B3-4452-94EF-855732FCD2E5}" type="presOf" srcId="{7942B59E-3C60-48C4-93D3-D0A4E66BC478}" destId="{018D3D17-C1DD-4AD3-9054-1838D73C5EB7}" srcOrd="0" destOrd="0" presId="urn:microsoft.com/office/officeart/2005/8/layout/hProcess7#19"/>
    <dgm:cxn modelId="{34B2A767-86FB-451F-B801-AA833A33BECC}" srcId="{A857419C-57C5-4385-A1D9-CC7D2DFDD2C9}" destId="{3E77524A-C1FE-4EA6-9D57-ADFAF0BE0A3B}" srcOrd="0" destOrd="0" parTransId="{36139138-9B47-437D-8E08-6E823B91E3B5}" sibTransId="{F5A3FCA7-FDA5-4305-8DF8-239F8A0FC429}"/>
    <dgm:cxn modelId="{9EF3D0A5-DF44-4040-A919-7182B362AEA7}" type="presOf" srcId="{3E77524A-C1FE-4EA6-9D57-ADFAF0BE0A3B}" destId="{3B0D1526-6771-4EDD-BB11-7184ED2760F9}" srcOrd="0" destOrd="0" presId="urn:microsoft.com/office/officeart/2005/8/layout/hProcess7#19"/>
    <dgm:cxn modelId="{730F7B7A-8F6B-4DC2-8D8E-02FD7B7C0701}" srcId="{7942B59E-3C60-48C4-93D3-D0A4E66BC478}" destId="{C5641B48-DE8C-43DC-BE3D-AD26B6822D57}" srcOrd="0" destOrd="0" parTransId="{52269FC7-EFE4-49F6-95DA-49D31C40D108}" sibTransId="{255F1367-8773-4324-A829-5AECA3F5B05F}"/>
    <dgm:cxn modelId="{6CAEE37B-B5B9-47E1-A632-EAE58AC4CEED}" type="presOf" srcId="{53242A06-365D-4758-AB87-63E03A299803}" destId="{9E059D37-1965-4A2E-8343-640CCFB6A2AF}" srcOrd="1" destOrd="0" presId="urn:microsoft.com/office/officeart/2005/8/layout/hProcess7#19"/>
    <dgm:cxn modelId="{7E3F7FEA-E5FB-4811-8258-2F7836619D5A}" type="presOf" srcId="{C7C65BFA-ECC9-49AA-AD5D-A98B8772FFAC}" destId="{07E3F9F9-7357-4C1E-8E4B-A07566115956}" srcOrd="0" destOrd="0" presId="urn:microsoft.com/office/officeart/2005/8/layout/hProcess7#19"/>
    <dgm:cxn modelId="{4DDD2820-2D5D-4546-9049-F05D07DA764D}" srcId="{3E77524A-C1FE-4EA6-9D57-ADFAF0BE0A3B}" destId="{605AAFBF-4BFF-4F53-907B-48BA44972617}" srcOrd="0" destOrd="0" parTransId="{DE89A5B4-EEC4-4B31-94E5-98BCFEB9D388}" sibTransId="{CE8DF627-B2C5-43EE-95A4-C7D166EF8D11}"/>
    <dgm:cxn modelId="{EED5B1EA-C43E-401C-AF1E-34BE2289D8B2}" srcId="{A857419C-57C5-4385-A1D9-CC7D2DFDD2C9}" destId="{53242A06-365D-4758-AB87-63E03A299803}" srcOrd="1" destOrd="0" parTransId="{8BB3F353-AEA6-41C1-B09C-2744C91C153E}" sibTransId="{22913CE3-0827-4CB8-AD75-F2CBC54FEC25}"/>
    <dgm:cxn modelId="{A579969B-5258-4770-A3D9-945A6C0981AC}" type="presOf" srcId="{3E77524A-C1FE-4EA6-9D57-ADFAF0BE0A3B}" destId="{302E720D-8443-4DCA-B2D3-C43CF726AF81}" srcOrd="1" destOrd="0" presId="urn:microsoft.com/office/officeart/2005/8/layout/hProcess7#19"/>
    <dgm:cxn modelId="{0AC83B73-3B10-4A90-BB34-B4510E8C0252}" srcId="{53242A06-365D-4758-AB87-63E03A299803}" destId="{C7C65BFA-ECC9-49AA-AD5D-A98B8772FFAC}" srcOrd="0" destOrd="0" parTransId="{DF4277FC-2BB5-4EB7-A86B-59DD5BB4D2E8}" sibTransId="{97C9693B-FCD2-4E24-8F2C-EC8EBD5FCC0B}"/>
    <dgm:cxn modelId="{F3FA84FC-6790-40A7-AA22-A1B19A20E24C}" type="presParOf" srcId="{DE592CDF-0ECC-4515-931A-A006D51068E1}" destId="{FD48B751-7FA5-49CE-9F7D-8B7920823495}" srcOrd="0" destOrd="0" presId="urn:microsoft.com/office/officeart/2005/8/layout/hProcess7#19"/>
    <dgm:cxn modelId="{A1AC767B-787D-4AB1-AF05-20C109C60D8D}" type="presParOf" srcId="{FD48B751-7FA5-49CE-9F7D-8B7920823495}" destId="{3B0D1526-6771-4EDD-BB11-7184ED2760F9}" srcOrd="0" destOrd="0" presId="urn:microsoft.com/office/officeart/2005/8/layout/hProcess7#19"/>
    <dgm:cxn modelId="{F029A196-44FD-40F8-8694-2C8749DCCAAB}" type="presParOf" srcId="{FD48B751-7FA5-49CE-9F7D-8B7920823495}" destId="{302E720D-8443-4DCA-B2D3-C43CF726AF81}" srcOrd="1" destOrd="0" presId="urn:microsoft.com/office/officeart/2005/8/layout/hProcess7#19"/>
    <dgm:cxn modelId="{EF97DCBB-5691-4EF4-801C-0E62621EB998}" type="presParOf" srcId="{FD48B751-7FA5-49CE-9F7D-8B7920823495}" destId="{0F8A0B5C-84A3-420D-9C48-1DBF8B4B5BD6}" srcOrd="2" destOrd="0" presId="urn:microsoft.com/office/officeart/2005/8/layout/hProcess7#19"/>
    <dgm:cxn modelId="{FCD5012F-679E-4665-8D43-55734662991C}" type="presParOf" srcId="{DE592CDF-0ECC-4515-931A-A006D51068E1}" destId="{6C4A80A2-8C9E-4CD0-9816-9B4B6ECE8CB9}" srcOrd="1" destOrd="0" presId="urn:microsoft.com/office/officeart/2005/8/layout/hProcess7#19"/>
    <dgm:cxn modelId="{8D6D8684-237B-46AA-A1A7-8E1DDE4DCD6D}" type="presParOf" srcId="{DE592CDF-0ECC-4515-931A-A006D51068E1}" destId="{50F57ECA-4405-44FB-AFE0-E363045F7CC1}" srcOrd="2" destOrd="0" presId="urn:microsoft.com/office/officeart/2005/8/layout/hProcess7#19"/>
    <dgm:cxn modelId="{DF45113F-E8B7-477A-98A2-7236BD4BE5BB}" type="presParOf" srcId="{50F57ECA-4405-44FB-AFE0-E363045F7CC1}" destId="{12853AA3-CC48-4993-9A68-53EF58DE06F0}" srcOrd="0" destOrd="0" presId="urn:microsoft.com/office/officeart/2005/8/layout/hProcess7#19"/>
    <dgm:cxn modelId="{03E495EB-7AB4-424A-88EF-1AD68AFA295B}" type="presParOf" srcId="{50F57ECA-4405-44FB-AFE0-E363045F7CC1}" destId="{31B7F066-A86E-41AF-A10F-2C3A016C5143}" srcOrd="1" destOrd="0" presId="urn:microsoft.com/office/officeart/2005/8/layout/hProcess7#19"/>
    <dgm:cxn modelId="{D502C05E-5209-4985-BCFC-688296345733}" type="presParOf" srcId="{50F57ECA-4405-44FB-AFE0-E363045F7CC1}" destId="{F6036A35-0B51-43B1-A078-5670CAA124A8}" srcOrd="2" destOrd="0" presId="urn:microsoft.com/office/officeart/2005/8/layout/hProcess7#19"/>
    <dgm:cxn modelId="{22905C93-E028-4433-8E96-3FA90E4C90C1}" type="presParOf" srcId="{DE592CDF-0ECC-4515-931A-A006D51068E1}" destId="{15DC54E1-7EE2-4C5B-979D-E00FF053636A}" srcOrd="3" destOrd="0" presId="urn:microsoft.com/office/officeart/2005/8/layout/hProcess7#19"/>
    <dgm:cxn modelId="{F6B5F80F-60B9-45E0-94F8-A1618559E6CA}" type="presParOf" srcId="{DE592CDF-0ECC-4515-931A-A006D51068E1}" destId="{5C60BEDF-0355-49DF-B9B3-31E46963E221}" srcOrd="4" destOrd="0" presId="urn:microsoft.com/office/officeart/2005/8/layout/hProcess7#19"/>
    <dgm:cxn modelId="{A4F2CB61-8697-4C1E-AB20-2E4F05FD113B}" type="presParOf" srcId="{5C60BEDF-0355-49DF-B9B3-31E46963E221}" destId="{C4348B43-3A40-43F9-A6B0-0152C023D8AB}" srcOrd="0" destOrd="0" presId="urn:microsoft.com/office/officeart/2005/8/layout/hProcess7#19"/>
    <dgm:cxn modelId="{28C2A1EF-E52F-40EF-A05A-62F80C88C1DE}" type="presParOf" srcId="{5C60BEDF-0355-49DF-B9B3-31E46963E221}" destId="{9E059D37-1965-4A2E-8343-640CCFB6A2AF}" srcOrd="1" destOrd="0" presId="urn:microsoft.com/office/officeart/2005/8/layout/hProcess7#19"/>
    <dgm:cxn modelId="{726A1195-C5C6-41B4-8C84-B45682E75A1A}" type="presParOf" srcId="{5C60BEDF-0355-49DF-B9B3-31E46963E221}" destId="{07E3F9F9-7357-4C1E-8E4B-A07566115956}" srcOrd="2" destOrd="0" presId="urn:microsoft.com/office/officeart/2005/8/layout/hProcess7#19"/>
    <dgm:cxn modelId="{4064E246-5D69-4D1E-B9C0-1D6DC97D91DD}" type="presParOf" srcId="{DE592CDF-0ECC-4515-931A-A006D51068E1}" destId="{9EBEC4A0-3B1F-4508-B122-A61DCBC25624}" srcOrd="5" destOrd="0" presId="urn:microsoft.com/office/officeart/2005/8/layout/hProcess7#19"/>
    <dgm:cxn modelId="{60E6E4E3-8F81-4A7D-B6FE-0DB23C7F76A4}" type="presParOf" srcId="{DE592CDF-0ECC-4515-931A-A006D51068E1}" destId="{0894D669-E405-4BCD-A799-213D8FCB5AB2}" srcOrd="6" destOrd="0" presId="urn:microsoft.com/office/officeart/2005/8/layout/hProcess7#19"/>
    <dgm:cxn modelId="{DE6017EF-BA1E-4C9A-A8C5-F553B8661AC7}" type="presParOf" srcId="{0894D669-E405-4BCD-A799-213D8FCB5AB2}" destId="{86F76D48-7CAF-46D8-ADC9-0467CF51EF72}" srcOrd="0" destOrd="0" presId="urn:microsoft.com/office/officeart/2005/8/layout/hProcess7#19"/>
    <dgm:cxn modelId="{7FC8C8E3-1B1C-4FC6-8C81-87E41C735A5F}" type="presParOf" srcId="{0894D669-E405-4BCD-A799-213D8FCB5AB2}" destId="{44960593-BA09-4CBD-B6BD-66FB65075BC7}" srcOrd="1" destOrd="0" presId="urn:microsoft.com/office/officeart/2005/8/layout/hProcess7#19"/>
    <dgm:cxn modelId="{8464C766-5CD3-4945-9389-BAA78CFC2667}" type="presParOf" srcId="{0894D669-E405-4BCD-A799-213D8FCB5AB2}" destId="{59FD3C48-CF0B-4558-A19B-178F195743F2}" srcOrd="2" destOrd="0" presId="urn:microsoft.com/office/officeart/2005/8/layout/hProcess7#19"/>
    <dgm:cxn modelId="{F69796D2-288C-4972-A8F3-61E034BAF016}" type="presParOf" srcId="{DE592CDF-0ECC-4515-931A-A006D51068E1}" destId="{F518D254-08C3-409F-BEAA-7EC536E39AF9}" srcOrd="7" destOrd="0" presId="urn:microsoft.com/office/officeart/2005/8/layout/hProcess7#19"/>
    <dgm:cxn modelId="{CAF9E508-6210-458A-B940-7DBAC08AD872}" type="presParOf" srcId="{DE592CDF-0ECC-4515-931A-A006D51068E1}" destId="{C174DBBD-3A2B-4435-9787-DF2A3944395E}" srcOrd="8" destOrd="0" presId="urn:microsoft.com/office/officeart/2005/8/layout/hProcess7#19"/>
    <dgm:cxn modelId="{EB701B64-23C1-47C2-9F4F-8A57480635F0}" type="presParOf" srcId="{C174DBBD-3A2B-4435-9787-DF2A3944395E}" destId="{018D3D17-C1DD-4AD3-9054-1838D73C5EB7}" srcOrd="0" destOrd="0" presId="urn:microsoft.com/office/officeart/2005/8/layout/hProcess7#19"/>
    <dgm:cxn modelId="{72C9C53F-482D-4D97-8204-72F674EED141}" type="presParOf" srcId="{C174DBBD-3A2B-4435-9787-DF2A3944395E}" destId="{BD99638D-DFBF-4BD4-9A41-BDB3A34B505D}" srcOrd="1" destOrd="0" presId="urn:microsoft.com/office/officeart/2005/8/layout/hProcess7#19"/>
    <dgm:cxn modelId="{CEC935FC-AC90-470E-90E2-A197C8F149F8}" type="presParOf" srcId="{C174DBBD-3A2B-4435-9787-DF2A3944395E}" destId="{7764333F-32D3-47C4-B02C-795858445DD9}" srcOrd="2" destOrd="0" presId="urn:microsoft.com/office/officeart/2005/8/layout/hProcess7#1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20"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Tiểu</a:t>
          </a:r>
          <a:r>
            <a:rPr lang="en-US" dirty="0" smtClean="0"/>
            <a:t> </a:t>
          </a:r>
          <a:r>
            <a:rPr lang="en-US" dirty="0" err="1" smtClean="0"/>
            <a:t>học</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err="1" smtClean="0"/>
            <a:t>Lực</a:t>
          </a:r>
          <a:r>
            <a:rPr lang="en-US" dirty="0" smtClean="0"/>
            <a:t> </a:t>
          </a:r>
          <a:r>
            <a:rPr lang="en-US" dirty="0" err="1" smtClean="0"/>
            <a:t>đẩy</a:t>
          </a:r>
          <a:r>
            <a:rPr lang="en-US" dirty="0" smtClean="0"/>
            <a:t> </a:t>
          </a:r>
          <a:r>
            <a:rPr lang="en-US" dirty="0" err="1" smtClean="0"/>
            <a:t>Acsimet</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smtClean="0"/>
            <a:t>THCS</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Cảm</a:t>
          </a:r>
          <a:r>
            <a:rPr lang="en-US" dirty="0" smtClean="0"/>
            <a:t> </a:t>
          </a:r>
          <a:r>
            <a:rPr lang="en-US" dirty="0" err="1" smtClean="0"/>
            <a:t>ứng</a:t>
          </a:r>
          <a:r>
            <a:rPr lang="en-US" dirty="0" smtClean="0"/>
            <a:t> </a:t>
          </a:r>
          <a:r>
            <a:rPr lang="en-US" dirty="0" err="1" smtClean="0"/>
            <a:t>điện</a:t>
          </a:r>
          <a:r>
            <a:rPr lang="en-US" dirty="0" smtClean="0"/>
            <a:t> </a:t>
          </a:r>
          <a:r>
            <a:rPr lang="en-US" dirty="0" err="1" smtClean="0"/>
            <a:t>từ</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smtClean="0"/>
            <a:t>THPT</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Gương</a:t>
          </a:r>
          <a:r>
            <a:rPr lang="en-US" dirty="0" smtClean="0"/>
            <a:t> </a:t>
          </a:r>
          <a:r>
            <a:rPr lang="en-US" dirty="0" err="1" smtClean="0"/>
            <a:t>cầu</a:t>
          </a:r>
          <a:r>
            <a:rPr lang="en-US" dirty="0" smtClean="0"/>
            <a:t> </a:t>
          </a:r>
          <a:r>
            <a:rPr lang="en-US" dirty="0" err="1" smtClean="0"/>
            <a:t>lồi</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13798"/>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8B0A4081-5647-4E75-8846-F443B6F00DCF}" srcId="{A857419C-57C5-4385-A1D9-CC7D2DFDD2C9}" destId="{7942B59E-3C60-48C4-93D3-D0A4E66BC478}" srcOrd="2" destOrd="0" parTransId="{B76DB453-1D41-465E-AD81-67189F652388}" sibTransId="{FB10DC74-E0CC-4A98-84C8-E261EE5DD67A}"/>
    <dgm:cxn modelId="{730F7B7A-8F6B-4DC2-8D8E-02FD7B7C0701}" srcId="{7942B59E-3C60-48C4-93D3-D0A4E66BC478}" destId="{C5641B48-DE8C-43DC-BE3D-AD26B6822D57}" srcOrd="0" destOrd="0" parTransId="{52269FC7-EFE4-49F6-95DA-49D31C40D108}" sibTransId="{255F1367-8773-4324-A829-5AECA3F5B05F}"/>
    <dgm:cxn modelId="{4DDD2820-2D5D-4546-9049-F05D07DA764D}" srcId="{3E77524A-C1FE-4EA6-9D57-ADFAF0BE0A3B}" destId="{605AAFBF-4BFF-4F53-907B-48BA44972617}" srcOrd="0" destOrd="0" parTransId="{DE89A5B4-EEC4-4B31-94E5-98BCFEB9D388}" sibTransId="{CE8DF627-B2C5-43EE-95A4-C7D166EF8D11}"/>
    <dgm:cxn modelId="{517DB8B4-7FF0-44FD-8AE8-D604038988C2}" type="presOf" srcId="{C5641B48-DE8C-43DC-BE3D-AD26B6822D57}" destId="{7764333F-32D3-47C4-B02C-795858445DD9}" srcOrd="0" destOrd="0" presId="urn:microsoft.com/office/officeart/2005/8/layout/hProcess7#20"/>
    <dgm:cxn modelId="{195098C4-961E-4AFD-86DB-B647941BC713}" type="presOf" srcId="{605AAFBF-4BFF-4F53-907B-48BA44972617}" destId="{0F8A0B5C-84A3-420D-9C48-1DBF8B4B5BD6}" srcOrd="0" destOrd="0" presId="urn:microsoft.com/office/officeart/2005/8/layout/hProcess7#20"/>
    <dgm:cxn modelId="{399EB03B-88B3-4E44-87DB-7F832B559A3F}" type="presOf" srcId="{A857419C-57C5-4385-A1D9-CC7D2DFDD2C9}" destId="{DE592CDF-0ECC-4515-931A-A006D51068E1}" srcOrd="0" destOrd="0" presId="urn:microsoft.com/office/officeart/2005/8/layout/hProcess7#20"/>
    <dgm:cxn modelId="{2BB65FCF-FA7E-4271-B456-8FDDCCB8C569}" type="presOf" srcId="{7942B59E-3C60-48C4-93D3-D0A4E66BC478}" destId="{BD99638D-DFBF-4BD4-9A41-BDB3A34B505D}" srcOrd="1" destOrd="0" presId="urn:microsoft.com/office/officeart/2005/8/layout/hProcess7#20"/>
    <dgm:cxn modelId="{061C7C1A-E4E3-46AB-981C-7E65ECC11F91}" type="presOf" srcId="{53242A06-365D-4758-AB87-63E03A299803}" destId="{9E059D37-1965-4A2E-8343-640CCFB6A2AF}" srcOrd="1" destOrd="0" presId="urn:microsoft.com/office/officeart/2005/8/layout/hProcess7#20"/>
    <dgm:cxn modelId="{6E83755F-F48A-4674-8A12-7444C88AFD3D}" type="presOf" srcId="{3E77524A-C1FE-4EA6-9D57-ADFAF0BE0A3B}" destId="{302E720D-8443-4DCA-B2D3-C43CF726AF81}" srcOrd="1" destOrd="0" presId="urn:microsoft.com/office/officeart/2005/8/layout/hProcess7#20"/>
    <dgm:cxn modelId="{34B2A767-86FB-451F-B801-AA833A33BECC}" srcId="{A857419C-57C5-4385-A1D9-CC7D2DFDD2C9}" destId="{3E77524A-C1FE-4EA6-9D57-ADFAF0BE0A3B}" srcOrd="0" destOrd="0" parTransId="{36139138-9B47-437D-8E08-6E823B91E3B5}" sibTransId="{F5A3FCA7-FDA5-4305-8DF8-239F8A0FC429}"/>
    <dgm:cxn modelId="{5A0FF73E-4777-4A49-9E5D-DA78B2F78468}" type="presOf" srcId="{C7C65BFA-ECC9-49AA-AD5D-A98B8772FFAC}" destId="{07E3F9F9-7357-4C1E-8E4B-A07566115956}" srcOrd="0" destOrd="0" presId="urn:microsoft.com/office/officeart/2005/8/layout/hProcess7#20"/>
    <dgm:cxn modelId="{77B5A8A0-6871-4ADE-8241-4B4CEE81578D}" type="presOf" srcId="{53242A06-365D-4758-AB87-63E03A299803}" destId="{C4348B43-3A40-43F9-A6B0-0152C023D8AB}" srcOrd="0" destOrd="0" presId="urn:microsoft.com/office/officeart/2005/8/layout/hProcess7#20"/>
    <dgm:cxn modelId="{1424F6C0-80CD-4F5B-9B38-5E6CBCB2EBBB}" type="presOf" srcId="{7942B59E-3C60-48C4-93D3-D0A4E66BC478}" destId="{018D3D17-C1DD-4AD3-9054-1838D73C5EB7}" srcOrd="0" destOrd="0" presId="urn:microsoft.com/office/officeart/2005/8/layout/hProcess7#20"/>
    <dgm:cxn modelId="{0AC83B73-3B10-4A90-BB34-B4510E8C0252}" srcId="{53242A06-365D-4758-AB87-63E03A299803}" destId="{C7C65BFA-ECC9-49AA-AD5D-A98B8772FFAC}" srcOrd="0" destOrd="0" parTransId="{DF4277FC-2BB5-4EB7-A86B-59DD5BB4D2E8}" sibTransId="{97C9693B-FCD2-4E24-8F2C-EC8EBD5FCC0B}"/>
    <dgm:cxn modelId="{EED5B1EA-C43E-401C-AF1E-34BE2289D8B2}" srcId="{A857419C-57C5-4385-A1D9-CC7D2DFDD2C9}" destId="{53242A06-365D-4758-AB87-63E03A299803}" srcOrd="1" destOrd="0" parTransId="{8BB3F353-AEA6-41C1-B09C-2744C91C153E}" sibTransId="{22913CE3-0827-4CB8-AD75-F2CBC54FEC25}"/>
    <dgm:cxn modelId="{2D1333A5-2C7C-4139-96E2-982F47BF70D0}" type="presOf" srcId="{3E77524A-C1FE-4EA6-9D57-ADFAF0BE0A3B}" destId="{3B0D1526-6771-4EDD-BB11-7184ED2760F9}" srcOrd="0" destOrd="0" presId="urn:microsoft.com/office/officeart/2005/8/layout/hProcess7#20"/>
    <dgm:cxn modelId="{BE482826-629D-4A35-A846-58B149EB68A4}" type="presParOf" srcId="{DE592CDF-0ECC-4515-931A-A006D51068E1}" destId="{FD48B751-7FA5-49CE-9F7D-8B7920823495}" srcOrd="0" destOrd="0" presId="urn:microsoft.com/office/officeart/2005/8/layout/hProcess7#20"/>
    <dgm:cxn modelId="{B0D8115F-8EF6-4F40-B1B0-94D9F14C561B}" type="presParOf" srcId="{FD48B751-7FA5-49CE-9F7D-8B7920823495}" destId="{3B0D1526-6771-4EDD-BB11-7184ED2760F9}" srcOrd="0" destOrd="0" presId="urn:microsoft.com/office/officeart/2005/8/layout/hProcess7#20"/>
    <dgm:cxn modelId="{9F9A769C-B4BA-4248-8B11-FE8FE722D96A}" type="presParOf" srcId="{FD48B751-7FA5-49CE-9F7D-8B7920823495}" destId="{302E720D-8443-4DCA-B2D3-C43CF726AF81}" srcOrd="1" destOrd="0" presId="urn:microsoft.com/office/officeart/2005/8/layout/hProcess7#20"/>
    <dgm:cxn modelId="{29F6164B-FA29-4FEC-938C-4719C30AD5E4}" type="presParOf" srcId="{FD48B751-7FA5-49CE-9F7D-8B7920823495}" destId="{0F8A0B5C-84A3-420D-9C48-1DBF8B4B5BD6}" srcOrd="2" destOrd="0" presId="urn:microsoft.com/office/officeart/2005/8/layout/hProcess7#20"/>
    <dgm:cxn modelId="{C1BE4C69-ED6F-4C87-B867-C231283353D8}" type="presParOf" srcId="{DE592CDF-0ECC-4515-931A-A006D51068E1}" destId="{6C4A80A2-8C9E-4CD0-9816-9B4B6ECE8CB9}" srcOrd="1" destOrd="0" presId="urn:microsoft.com/office/officeart/2005/8/layout/hProcess7#20"/>
    <dgm:cxn modelId="{3D07B5BC-21DD-4BAC-BFBD-3ECD0FA89742}" type="presParOf" srcId="{DE592CDF-0ECC-4515-931A-A006D51068E1}" destId="{50F57ECA-4405-44FB-AFE0-E363045F7CC1}" srcOrd="2" destOrd="0" presId="urn:microsoft.com/office/officeart/2005/8/layout/hProcess7#20"/>
    <dgm:cxn modelId="{3E83149F-4BE0-42AF-8F6B-883016ACCDFE}" type="presParOf" srcId="{50F57ECA-4405-44FB-AFE0-E363045F7CC1}" destId="{12853AA3-CC48-4993-9A68-53EF58DE06F0}" srcOrd="0" destOrd="0" presId="urn:microsoft.com/office/officeart/2005/8/layout/hProcess7#20"/>
    <dgm:cxn modelId="{C229B960-BE5B-4861-B402-7179F79124A1}" type="presParOf" srcId="{50F57ECA-4405-44FB-AFE0-E363045F7CC1}" destId="{31B7F066-A86E-41AF-A10F-2C3A016C5143}" srcOrd="1" destOrd="0" presId="urn:microsoft.com/office/officeart/2005/8/layout/hProcess7#20"/>
    <dgm:cxn modelId="{6434B650-5DED-49F4-8D41-283FA1F98605}" type="presParOf" srcId="{50F57ECA-4405-44FB-AFE0-E363045F7CC1}" destId="{F6036A35-0B51-43B1-A078-5670CAA124A8}" srcOrd="2" destOrd="0" presId="urn:microsoft.com/office/officeart/2005/8/layout/hProcess7#20"/>
    <dgm:cxn modelId="{582AF8B4-B304-4661-A42C-5B651A150A6A}" type="presParOf" srcId="{DE592CDF-0ECC-4515-931A-A006D51068E1}" destId="{15DC54E1-7EE2-4C5B-979D-E00FF053636A}" srcOrd="3" destOrd="0" presId="urn:microsoft.com/office/officeart/2005/8/layout/hProcess7#20"/>
    <dgm:cxn modelId="{41A377DD-A03A-4488-B1D9-27061AFB519D}" type="presParOf" srcId="{DE592CDF-0ECC-4515-931A-A006D51068E1}" destId="{5C60BEDF-0355-49DF-B9B3-31E46963E221}" srcOrd="4" destOrd="0" presId="urn:microsoft.com/office/officeart/2005/8/layout/hProcess7#20"/>
    <dgm:cxn modelId="{BA09D21A-296C-4350-8604-290E7496A739}" type="presParOf" srcId="{5C60BEDF-0355-49DF-B9B3-31E46963E221}" destId="{C4348B43-3A40-43F9-A6B0-0152C023D8AB}" srcOrd="0" destOrd="0" presId="urn:microsoft.com/office/officeart/2005/8/layout/hProcess7#20"/>
    <dgm:cxn modelId="{84E5AA9C-AE35-4AA4-B5E9-D16471E60629}" type="presParOf" srcId="{5C60BEDF-0355-49DF-B9B3-31E46963E221}" destId="{9E059D37-1965-4A2E-8343-640CCFB6A2AF}" srcOrd="1" destOrd="0" presId="urn:microsoft.com/office/officeart/2005/8/layout/hProcess7#20"/>
    <dgm:cxn modelId="{3A21A43D-808D-4438-A0F5-BB189F6236E5}" type="presParOf" srcId="{5C60BEDF-0355-49DF-B9B3-31E46963E221}" destId="{07E3F9F9-7357-4C1E-8E4B-A07566115956}" srcOrd="2" destOrd="0" presId="urn:microsoft.com/office/officeart/2005/8/layout/hProcess7#20"/>
    <dgm:cxn modelId="{55858473-E758-42EB-AE3F-940469559A5E}" type="presParOf" srcId="{DE592CDF-0ECC-4515-931A-A006D51068E1}" destId="{9EBEC4A0-3B1F-4508-B122-A61DCBC25624}" srcOrd="5" destOrd="0" presId="urn:microsoft.com/office/officeart/2005/8/layout/hProcess7#20"/>
    <dgm:cxn modelId="{43448F23-ADF6-465A-BA5C-124E760BCF5D}" type="presParOf" srcId="{DE592CDF-0ECC-4515-931A-A006D51068E1}" destId="{0894D669-E405-4BCD-A799-213D8FCB5AB2}" srcOrd="6" destOrd="0" presId="urn:microsoft.com/office/officeart/2005/8/layout/hProcess7#20"/>
    <dgm:cxn modelId="{664DA797-E07E-40C5-9436-4753265D7EC4}" type="presParOf" srcId="{0894D669-E405-4BCD-A799-213D8FCB5AB2}" destId="{86F76D48-7CAF-46D8-ADC9-0467CF51EF72}" srcOrd="0" destOrd="0" presId="urn:microsoft.com/office/officeart/2005/8/layout/hProcess7#20"/>
    <dgm:cxn modelId="{F10E1988-5EE4-4E82-8F54-41B547CC3049}" type="presParOf" srcId="{0894D669-E405-4BCD-A799-213D8FCB5AB2}" destId="{44960593-BA09-4CBD-B6BD-66FB65075BC7}" srcOrd="1" destOrd="0" presId="urn:microsoft.com/office/officeart/2005/8/layout/hProcess7#20"/>
    <dgm:cxn modelId="{50F4BF85-D547-403B-8E0B-595CC5C7C353}" type="presParOf" srcId="{0894D669-E405-4BCD-A799-213D8FCB5AB2}" destId="{59FD3C48-CF0B-4558-A19B-178F195743F2}" srcOrd="2" destOrd="0" presId="urn:microsoft.com/office/officeart/2005/8/layout/hProcess7#20"/>
    <dgm:cxn modelId="{91A3C755-79ED-46F7-9083-38ADFD1B04ED}" type="presParOf" srcId="{DE592CDF-0ECC-4515-931A-A006D51068E1}" destId="{F518D254-08C3-409F-BEAA-7EC536E39AF9}" srcOrd="7" destOrd="0" presId="urn:microsoft.com/office/officeart/2005/8/layout/hProcess7#20"/>
    <dgm:cxn modelId="{641213B9-A81C-46D4-A399-59B255065F08}" type="presParOf" srcId="{DE592CDF-0ECC-4515-931A-A006D51068E1}" destId="{C174DBBD-3A2B-4435-9787-DF2A3944395E}" srcOrd="8" destOrd="0" presId="urn:microsoft.com/office/officeart/2005/8/layout/hProcess7#20"/>
    <dgm:cxn modelId="{54C0FD0F-2D00-43FA-9DA4-7A3E0CE76622}" type="presParOf" srcId="{C174DBBD-3A2B-4435-9787-DF2A3944395E}" destId="{018D3D17-C1DD-4AD3-9054-1838D73C5EB7}" srcOrd="0" destOrd="0" presId="urn:microsoft.com/office/officeart/2005/8/layout/hProcess7#20"/>
    <dgm:cxn modelId="{E34846A7-96E8-446C-B20C-49243D99B875}" type="presParOf" srcId="{C174DBBD-3A2B-4435-9787-DF2A3944395E}" destId="{BD99638D-DFBF-4BD4-9A41-BDB3A34B505D}" srcOrd="1" destOrd="0" presId="urn:microsoft.com/office/officeart/2005/8/layout/hProcess7#20"/>
    <dgm:cxn modelId="{593F7779-5909-4D9A-9E91-212110006E72}" type="presParOf" srcId="{C174DBBD-3A2B-4435-9787-DF2A3944395E}" destId="{7764333F-32D3-47C4-B02C-795858445DD9}" srcOrd="2" destOrd="0" presId="urn:microsoft.com/office/officeart/2005/8/layout/hProcess7#20"/>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21"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Tiểu</a:t>
          </a:r>
          <a:r>
            <a:rPr lang="en-US" dirty="0" smtClean="0"/>
            <a:t> </a:t>
          </a:r>
          <a:r>
            <a:rPr lang="en-US" dirty="0" err="1" smtClean="0"/>
            <a:t>học</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err="1" smtClean="0"/>
            <a:t>Lực</a:t>
          </a:r>
          <a:r>
            <a:rPr lang="en-US" dirty="0" smtClean="0"/>
            <a:t> </a:t>
          </a:r>
          <a:r>
            <a:rPr lang="en-US" dirty="0" err="1" smtClean="0"/>
            <a:t>đẩy</a:t>
          </a:r>
          <a:r>
            <a:rPr lang="en-US" dirty="0" smtClean="0"/>
            <a:t> </a:t>
          </a:r>
          <a:r>
            <a:rPr lang="en-US" dirty="0" err="1" smtClean="0"/>
            <a:t>Acsimet</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smtClean="0"/>
            <a:t>THCS</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Cảm</a:t>
          </a:r>
          <a:r>
            <a:rPr lang="en-US" dirty="0" smtClean="0"/>
            <a:t> </a:t>
          </a:r>
          <a:r>
            <a:rPr lang="en-US" dirty="0" err="1" smtClean="0"/>
            <a:t>ứng</a:t>
          </a:r>
          <a:r>
            <a:rPr lang="en-US" dirty="0" smtClean="0"/>
            <a:t> </a:t>
          </a:r>
          <a:r>
            <a:rPr lang="en-US" dirty="0" err="1" smtClean="0"/>
            <a:t>điện</a:t>
          </a:r>
          <a:r>
            <a:rPr lang="en-US" dirty="0" smtClean="0"/>
            <a:t> </a:t>
          </a:r>
          <a:r>
            <a:rPr lang="en-US" dirty="0" err="1" smtClean="0"/>
            <a:t>từ</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smtClean="0"/>
            <a:t>THPT</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Gương</a:t>
          </a:r>
          <a:r>
            <a:rPr lang="en-US" dirty="0" smtClean="0"/>
            <a:t> </a:t>
          </a:r>
          <a:r>
            <a:rPr lang="en-US" dirty="0" err="1" smtClean="0"/>
            <a:t>cầu</a:t>
          </a:r>
          <a:r>
            <a:rPr lang="en-US" dirty="0" smtClean="0"/>
            <a:t> </a:t>
          </a:r>
          <a:r>
            <a:rPr lang="en-US" dirty="0" err="1" smtClean="0"/>
            <a:t>lồi</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13798"/>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330CD6E7-5305-4FB3-AAA3-C41F69F3AF44}" type="presOf" srcId="{7942B59E-3C60-48C4-93D3-D0A4E66BC478}" destId="{018D3D17-C1DD-4AD3-9054-1838D73C5EB7}" srcOrd="0" destOrd="0" presId="urn:microsoft.com/office/officeart/2005/8/layout/hProcess7#21"/>
    <dgm:cxn modelId="{6AE758BE-093D-4141-B577-C55B50A97ED9}" type="presOf" srcId="{7942B59E-3C60-48C4-93D3-D0A4E66BC478}" destId="{BD99638D-DFBF-4BD4-9A41-BDB3A34B505D}" srcOrd="1" destOrd="0" presId="urn:microsoft.com/office/officeart/2005/8/layout/hProcess7#21"/>
    <dgm:cxn modelId="{8B0A4081-5647-4E75-8846-F443B6F00DCF}" srcId="{A857419C-57C5-4385-A1D9-CC7D2DFDD2C9}" destId="{7942B59E-3C60-48C4-93D3-D0A4E66BC478}" srcOrd="2" destOrd="0" parTransId="{B76DB453-1D41-465E-AD81-67189F652388}" sibTransId="{FB10DC74-E0CC-4A98-84C8-E261EE5DD67A}"/>
    <dgm:cxn modelId="{730F7B7A-8F6B-4DC2-8D8E-02FD7B7C0701}" srcId="{7942B59E-3C60-48C4-93D3-D0A4E66BC478}" destId="{C5641B48-DE8C-43DC-BE3D-AD26B6822D57}" srcOrd="0" destOrd="0" parTransId="{52269FC7-EFE4-49F6-95DA-49D31C40D108}" sibTransId="{255F1367-8773-4324-A829-5AECA3F5B05F}"/>
    <dgm:cxn modelId="{4DDD2820-2D5D-4546-9049-F05D07DA764D}" srcId="{3E77524A-C1FE-4EA6-9D57-ADFAF0BE0A3B}" destId="{605AAFBF-4BFF-4F53-907B-48BA44972617}" srcOrd="0" destOrd="0" parTransId="{DE89A5B4-EEC4-4B31-94E5-98BCFEB9D388}" sibTransId="{CE8DF627-B2C5-43EE-95A4-C7D166EF8D11}"/>
    <dgm:cxn modelId="{4441E66C-F83A-43C6-9501-40EF5AE26FA9}" type="presOf" srcId="{53242A06-365D-4758-AB87-63E03A299803}" destId="{9E059D37-1965-4A2E-8343-640CCFB6A2AF}" srcOrd="1" destOrd="0" presId="urn:microsoft.com/office/officeart/2005/8/layout/hProcess7#21"/>
    <dgm:cxn modelId="{B63F9AC1-1775-402E-A6BD-D5C6D6B6555A}" type="presOf" srcId="{3E77524A-C1FE-4EA6-9D57-ADFAF0BE0A3B}" destId="{302E720D-8443-4DCA-B2D3-C43CF726AF81}" srcOrd="1" destOrd="0" presId="urn:microsoft.com/office/officeart/2005/8/layout/hProcess7#21"/>
    <dgm:cxn modelId="{34B2A767-86FB-451F-B801-AA833A33BECC}" srcId="{A857419C-57C5-4385-A1D9-CC7D2DFDD2C9}" destId="{3E77524A-C1FE-4EA6-9D57-ADFAF0BE0A3B}" srcOrd="0" destOrd="0" parTransId="{36139138-9B47-437D-8E08-6E823B91E3B5}" sibTransId="{F5A3FCA7-FDA5-4305-8DF8-239F8A0FC429}"/>
    <dgm:cxn modelId="{A7B1C48B-ED02-46D7-B9A5-1DED8E6418B4}" type="presOf" srcId="{C5641B48-DE8C-43DC-BE3D-AD26B6822D57}" destId="{7764333F-32D3-47C4-B02C-795858445DD9}" srcOrd="0" destOrd="0" presId="urn:microsoft.com/office/officeart/2005/8/layout/hProcess7#21"/>
    <dgm:cxn modelId="{7EA04DC9-8D94-450E-B213-E322B03E6C4B}" type="presOf" srcId="{53242A06-365D-4758-AB87-63E03A299803}" destId="{C4348B43-3A40-43F9-A6B0-0152C023D8AB}" srcOrd="0" destOrd="0" presId="urn:microsoft.com/office/officeart/2005/8/layout/hProcess7#21"/>
    <dgm:cxn modelId="{0AC83B73-3B10-4A90-BB34-B4510E8C0252}" srcId="{53242A06-365D-4758-AB87-63E03A299803}" destId="{C7C65BFA-ECC9-49AA-AD5D-A98B8772FFAC}" srcOrd="0" destOrd="0" parTransId="{DF4277FC-2BB5-4EB7-A86B-59DD5BB4D2E8}" sibTransId="{97C9693B-FCD2-4E24-8F2C-EC8EBD5FCC0B}"/>
    <dgm:cxn modelId="{EED5B1EA-C43E-401C-AF1E-34BE2289D8B2}" srcId="{A857419C-57C5-4385-A1D9-CC7D2DFDD2C9}" destId="{53242A06-365D-4758-AB87-63E03A299803}" srcOrd="1" destOrd="0" parTransId="{8BB3F353-AEA6-41C1-B09C-2744C91C153E}" sibTransId="{22913CE3-0827-4CB8-AD75-F2CBC54FEC25}"/>
    <dgm:cxn modelId="{BDA2DF0C-5F07-4D82-ADB6-5C830DDFF668}" type="presOf" srcId="{C7C65BFA-ECC9-49AA-AD5D-A98B8772FFAC}" destId="{07E3F9F9-7357-4C1E-8E4B-A07566115956}" srcOrd="0" destOrd="0" presId="urn:microsoft.com/office/officeart/2005/8/layout/hProcess7#21"/>
    <dgm:cxn modelId="{0A12216E-6160-4857-808B-22711F1C4986}" type="presOf" srcId="{605AAFBF-4BFF-4F53-907B-48BA44972617}" destId="{0F8A0B5C-84A3-420D-9C48-1DBF8B4B5BD6}" srcOrd="0" destOrd="0" presId="urn:microsoft.com/office/officeart/2005/8/layout/hProcess7#21"/>
    <dgm:cxn modelId="{85F445B3-DB42-4D26-867B-5ED0F7259150}" type="presOf" srcId="{A857419C-57C5-4385-A1D9-CC7D2DFDD2C9}" destId="{DE592CDF-0ECC-4515-931A-A006D51068E1}" srcOrd="0" destOrd="0" presId="urn:microsoft.com/office/officeart/2005/8/layout/hProcess7#21"/>
    <dgm:cxn modelId="{DE2CAF8E-BA8B-4FFB-8638-935EDEBAA12A}" type="presOf" srcId="{3E77524A-C1FE-4EA6-9D57-ADFAF0BE0A3B}" destId="{3B0D1526-6771-4EDD-BB11-7184ED2760F9}" srcOrd="0" destOrd="0" presId="urn:microsoft.com/office/officeart/2005/8/layout/hProcess7#21"/>
    <dgm:cxn modelId="{CAD16129-A151-47AD-8A46-ABF3718729A8}" type="presParOf" srcId="{DE592CDF-0ECC-4515-931A-A006D51068E1}" destId="{FD48B751-7FA5-49CE-9F7D-8B7920823495}" srcOrd="0" destOrd="0" presId="urn:microsoft.com/office/officeart/2005/8/layout/hProcess7#21"/>
    <dgm:cxn modelId="{4807B659-F431-49D4-913D-CA003EF61C7B}" type="presParOf" srcId="{FD48B751-7FA5-49CE-9F7D-8B7920823495}" destId="{3B0D1526-6771-4EDD-BB11-7184ED2760F9}" srcOrd="0" destOrd="0" presId="urn:microsoft.com/office/officeart/2005/8/layout/hProcess7#21"/>
    <dgm:cxn modelId="{6ECE63CC-F37C-40DA-AD90-637B0B3E3A01}" type="presParOf" srcId="{FD48B751-7FA5-49CE-9F7D-8B7920823495}" destId="{302E720D-8443-4DCA-B2D3-C43CF726AF81}" srcOrd="1" destOrd="0" presId="urn:microsoft.com/office/officeart/2005/8/layout/hProcess7#21"/>
    <dgm:cxn modelId="{26F5F20A-5184-4F66-A26C-63569E51EEE2}" type="presParOf" srcId="{FD48B751-7FA5-49CE-9F7D-8B7920823495}" destId="{0F8A0B5C-84A3-420D-9C48-1DBF8B4B5BD6}" srcOrd="2" destOrd="0" presId="urn:microsoft.com/office/officeart/2005/8/layout/hProcess7#21"/>
    <dgm:cxn modelId="{9E263724-348D-4F32-A455-EABE2F5E0E09}" type="presParOf" srcId="{DE592CDF-0ECC-4515-931A-A006D51068E1}" destId="{6C4A80A2-8C9E-4CD0-9816-9B4B6ECE8CB9}" srcOrd="1" destOrd="0" presId="urn:microsoft.com/office/officeart/2005/8/layout/hProcess7#21"/>
    <dgm:cxn modelId="{9678EAD5-2842-4616-B9DB-751D4969B0A8}" type="presParOf" srcId="{DE592CDF-0ECC-4515-931A-A006D51068E1}" destId="{50F57ECA-4405-44FB-AFE0-E363045F7CC1}" srcOrd="2" destOrd="0" presId="urn:microsoft.com/office/officeart/2005/8/layout/hProcess7#21"/>
    <dgm:cxn modelId="{E6AB140E-405F-4561-9736-CCF9AC56CB74}" type="presParOf" srcId="{50F57ECA-4405-44FB-AFE0-E363045F7CC1}" destId="{12853AA3-CC48-4993-9A68-53EF58DE06F0}" srcOrd="0" destOrd="0" presId="urn:microsoft.com/office/officeart/2005/8/layout/hProcess7#21"/>
    <dgm:cxn modelId="{C62E0F3A-8571-4256-8164-32FCDE4428E6}" type="presParOf" srcId="{50F57ECA-4405-44FB-AFE0-E363045F7CC1}" destId="{31B7F066-A86E-41AF-A10F-2C3A016C5143}" srcOrd="1" destOrd="0" presId="urn:microsoft.com/office/officeart/2005/8/layout/hProcess7#21"/>
    <dgm:cxn modelId="{A0DC8394-2BC9-4B13-BCB4-2068E295DF05}" type="presParOf" srcId="{50F57ECA-4405-44FB-AFE0-E363045F7CC1}" destId="{F6036A35-0B51-43B1-A078-5670CAA124A8}" srcOrd="2" destOrd="0" presId="urn:microsoft.com/office/officeart/2005/8/layout/hProcess7#21"/>
    <dgm:cxn modelId="{89B34986-9D10-44EF-9E49-E6AC7CA0F6B9}" type="presParOf" srcId="{DE592CDF-0ECC-4515-931A-A006D51068E1}" destId="{15DC54E1-7EE2-4C5B-979D-E00FF053636A}" srcOrd="3" destOrd="0" presId="urn:microsoft.com/office/officeart/2005/8/layout/hProcess7#21"/>
    <dgm:cxn modelId="{F4D21B7C-8587-4CDA-83FE-E657FCA5C42B}" type="presParOf" srcId="{DE592CDF-0ECC-4515-931A-A006D51068E1}" destId="{5C60BEDF-0355-49DF-B9B3-31E46963E221}" srcOrd="4" destOrd="0" presId="urn:microsoft.com/office/officeart/2005/8/layout/hProcess7#21"/>
    <dgm:cxn modelId="{75E777BC-BDB5-43EF-9BFA-2B6EED325136}" type="presParOf" srcId="{5C60BEDF-0355-49DF-B9B3-31E46963E221}" destId="{C4348B43-3A40-43F9-A6B0-0152C023D8AB}" srcOrd="0" destOrd="0" presId="urn:microsoft.com/office/officeart/2005/8/layout/hProcess7#21"/>
    <dgm:cxn modelId="{48853462-5018-42A5-91AA-38AC78644B8A}" type="presParOf" srcId="{5C60BEDF-0355-49DF-B9B3-31E46963E221}" destId="{9E059D37-1965-4A2E-8343-640CCFB6A2AF}" srcOrd="1" destOrd="0" presId="urn:microsoft.com/office/officeart/2005/8/layout/hProcess7#21"/>
    <dgm:cxn modelId="{17D73577-9704-4636-88E5-93FE6856E4A7}" type="presParOf" srcId="{5C60BEDF-0355-49DF-B9B3-31E46963E221}" destId="{07E3F9F9-7357-4C1E-8E4B-A07566115956}" srcOrd="2" destOrd="0" presId="urn:microsoft.com/office/officeart/2005/8/layout/hProcess7#21"/>
    <dgm:cxn modelId="{404A1B8A-3791-4F25-9CB4-CF9E25DC2118}" type="presParOf" srcId="{DE592CDF-0ECC-4515-931A-A006D51068E1}" destId="{9EBEC4A0-3B1F-4508-B122-A61DCBC25624}" srcOrd="5" destOrd="0" presId="urn:microsoft.com/office/officeart/2005/8/layout/hProcess7#21"/>
    <dgm:cxn modelId="{71E4740B-6E42-4F00-A3D8-7D4FDAAE3C8C}" type="presParOf" srcId="{DE592CDF-0ECC-4515-931A-A006D51068E1}" destId="{0894D669-E405-4BCD-A799-213D8FCB5AB2}" srcOrd="6" destOrd="0" presId="urn:microsoft.com/office/officeart/2005/8/layout/hProcess7#21"/>
    <dgm:cxn modelId="{E8BDEA96-DDB5-480D-A02E-63AE328D65DB}" type="presParOf" srcId="{0894D669-E405-4BCD-A799-213D8FCB5AB2}" destId="{86F76D48-7CAF-46D8-ADC9-0467CF51EF72}" srcOrd="0" destOrd="0" presId="urn:microsoft.com/office/officeart/2005/8/layout/hProcess7#21"/>
    <dgm:cxn modelId="{B8A5EA8B-9E08-489A-A9E0-A0FEF6F4BE02}" type="presParOf" srcId="{0894D669-E405-4BCD-A799-213D8FCB5AB2}" destId="{44960593-BA09-4CBD-B6BD-66FB65075BC7}" srcOrd="1" destOrd="0" presId="urn:microsoft.com/office/officeart/2005/8/layout/hProcess7#21"/>
    <dgm:cxn modelId="{8E407257-1CD4-4001-B6DF-82A66F8F05CC}" type="presParOf" srcId="{0894D669-E405-4BCD-A799-213D8FCB5AB2}" destId="{59FD3C48-CF0B-4558-A19B-178F195743F2}" srcOrd="2" destOrd="0" presId="urn:microsoft.com/office/officeart/2005/8/layout/hProcess7#21"/>
    <dgm:cxn modelId="{EB5216E6-5BFD-4A50-AD41-1A52E9A8800C}" type="presParOf" srcId="{DE592CDF-0ECC-4515-931A-A006D51068E1}" destId="{F518D254-08C3-409F-BEAA-7EC536E39AF9}" srcOrd="7" destOrd="0" presId="urn:microsoft.com/office/officeart/2005/8/layout/hProcess7#21"/>
    <dgm:cxn modelId="{E0FCD00A-AFA5-4E51-9660-841842CCEF55}" type="presParOf" srcId="{DE592CDF-0ECC-4515-931A-A006D51068E1}" destId="{C174DBBD-3A2B-4435-9787-DF2A3944395E}" srcOrd="8" destOrd="0" presId="urn:microsoft.com/office/officeart/2005/8/layout/hProcess7#21"/>
    <dgm:cxn modelId="{07D4C362-8B66-4861-9588-CE8139BF7B78}" type="presParOf" srcId="{C174DBBD-3A2B-4435-9787-DF2A3944395E}" destId="{018D3D17-C1DD-4AD3-9054-1838D73C5EB7}" srcOrd="0" destOrd="0" presId="urn:microsoft.com/office/officeart/2005/8/layout/hProcess7#21"/>
    <dgm:cxn modelId="{CB5A221A-53AE-49C9-8E71-C41533F394C4}" type="presParOf" srcId="{C174DBBD-3A2B-4435-9787-DF2A3944395E}" destId="{BD99638D-DFBF-4BD4-9A41-BDB3A34B505D}" srcOrd="1" destOrd="0" presId="urn:microsoft.com/office/officeart/2005/8/layout/hProcess7#21"/>
    <dgm:cxn modelId="{1354428D-144D-4F9E-8A0F-EEBCBA067052}" type="presParOf" srcId="{C174DBBD-3A2B-4435-9787-DF2A3944395E}" destId="{7764333F-32D3-47C4-B02C-795858445DD9}" srcOrd="2" destOrd="0" presId="urn:microsoft.com/office/officeart/2005/8/layout/hProcess7#2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22"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Tiểu</a:t>
          </a:r>
          <a:r>
            <a:rPr lang="en-US" dirty="0" smtClean="0"/>
            <a:t> </a:t>
          </a:r>
          <a:r>
            <a:rPr lang="en-US" dirty="0" err="1" smtClean="0"/>
            <a:t>học</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err="1" smtClean="0"/>
            <a:t>Lực</a:t>
          </a:r>
          <a:r>
            <a:rPr lang="en-US" dirty="0" smtClean="0"/>
            <a:t> </a:t>
          </a:r>
          <a:r>
            <a:rPr lang="en-US" dirty="0" err="1" smtClean="0"/>
            <a:t>đẩy</a:t>
          </a:r>
          <a:r>
            <a:rPr lang="en-US" dirty="0" smtClean="0"/>
            <a:t> </a:t>
          </a:r>
          <a:r>
            <a:rPr lang="en-US" dirty="0" err="1" smtClean="0"/>
            <a:t>Acsimet</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smtClean="0"/>
            <a:t>THCS</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Cảm</a:t>
          </a:r>
          <a:r>
            <a:rPr lang="en-US" dirty="0" smtClean="0"/>
            <a:t> </a:t>
          </a:r>
          <a:r>
            <a:rPr lang="en-US" dirty="0" err="1" smtClean="0"/>
            <a:t>ứng</a:t>
          </a:r>
          <a:r>
            <a:rPr lang="en-US" dirty="0" smtClean="0"/>
            <a:t> </a:t>
          </a:r>
          <a:r>
            <a:rPr lang="en-US" dirty="0" err="1" smtClean="0"/>
            <a:t>điện</a:t>
          </a:r>
          <a:r>
            <a:rPr lang="en-US" dirty="0" smtClean="0"/>
            <a:t> </a:t>
          </a:r>
          <a:r>
            <a:rPr lang="en-US" dirty="0" err="1" smtClean="0"/>
            <a:t>từ</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smtClean="0"/>
            <a:t>THPT</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Gương</a:t>
          </a:r>
          <a:r>
            <a:rPr lang="en-US" dirty="0" smtClean="0"/>
            <a:t> </a:t>
          </a:r>
          <a:r>
            <a:rPr lang="en-US" dirty="0" err="1" smtClean="0"/>
            <a:t>cầu</a:t>
          </a:r>
          <a:r>
            <a:rPr lang="en-US" dirty="0" smtClean="0"/>
            <a:t> </a:t>
          </a:r>
          <a:r>
            <a:rPr lang="en-US" dirty="0" err="1" smtClean="0"/>
            <a:t>lồi</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13798"/>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85100062-8A08-45C2-B2BF-C39BBA367C27}" type="presOf" srcId="{C7C65BFA-ECC9-49AA-AD5D-A98B8772FFAC}" destId="{07E3F9F9-7357-4C1E-8E4B-A07566115956}" srcOrd="0" destOrd="0" presId="urn:microsoft.com/office/officeart/2005/8/layout/hProcess7#22"/>
    <dgm:cxn modelId="{86420C93-F65C-4341-8808-85A2A32F08E4}" type="presOf" srcId="{53242A06-365D-4758-AB87-63E03A299803}" destId="{9E059D37-1965-4A2E-8343-640CCFB6A2AF}" srcOrd="1" destOrd="0" presId="urn:microsoft.com/office/officeart/2005/8/layout/hProcess7#22"/>
    <dgm:cxn modelId="{8B0A4081-5647-4E75-8846-F443B6F00DCF}" srcId="{A857419C-57C5-4385-A1D9-CC7D2DFDD2C9}" destId="{7942B59E-3C60-48C4-93D3-D0A4E66BC478}" srcOrd="2" destOrd="0" parTransId="{B76DB453-1D41-465E-AD81-67189F652388}" sibTransId="{FB10DC74-E0CC-4A98-84C8-E261EE5DD67A}"/>
    <dgm:cxn modelId="{730F7B7A-8F6B-4DC2-8D8E-02FD7B7C0701}" srcId="{7942B59E-3C60-48C4-93D3-D0A4E66BC478}" destId="{C5641B48-DE8C-43DC-BE3D-AD26B6822D57}" srcOrd="0" destOrd="0" parTransId="{52269FC7-EFE4-49F6-95DA-49D31C40D108}" sibTransId="{255F1367-8773-4324-A829-5AECA3F5B05F}"/>
    <dgm:cxn modelId="{4DDD2820-2D5D-4546-9049-F05D07DA764D}" srcId="{3E77524A-C1FE-4EA6-9D57-ADFAF0BE0A3B}" destId="{605AAFBF-4BFF-4F53-907B-48BA44972617}" srcOrd="0" destOrd="0" parTransId="{DE89A5B4-EEC4-4B31-94E5-98BCFEB9D388}" sibTransId="{CE8DF627-B2C5-43EE-95A4-C7D166EF8D11}"/>
    <dgm:cxn modelId="{DEE31FCC-1D89-4E69-9A5F-52C1B3CEFE32}" type="presOf" srcId="{C5641B48-DE8C-43DC-BE3D-AD26B6822D57}" destId="{7764333F-32D3-47C4-B02C-795858445DD9}" srcOrd="0" destOrd="0" presId="urn:microsoft.com/office/officeart/2005/8/layout/hProcess7#22"/>
    <dgm:cxn modelId="{99BCADE5-BD55-4BA0-AEC0-C5D07E320E4E}" type="presOf" srcId="{605AAFBF-4BFF-4F53-907B-48BA44972617}" destId="{0F8A0B5C-84A3-420D-9C48-1DBF8B4B5BD6}" srcOrd="0" destOrd="0" presId="urn:microsoft.com/office/officeart/2005/8/layout/hProcess7#22"/>
    <dgm:cxn modelId="{C45BEFED-FE53-4FA2-A940-3D2F4C43862A}" type="presOf" srcId="{7942B59E-3C60-48C4-93D3-D0A4E66BC478}" destId="{018D3D17-C1DD-4AD3-9054-1838D73C5EB7}" srcOrd="0" destOrd="0" presId="urn:microsoft.com/office/officeart/2005/8/layout/hProcess7#22"/>
    <dgm:cxn modelId="{CF038ADD-77DC-4F40-A669-46782510C602}" type="presOf" srcId="{3E77524A-C1FE-4EA6-9D57-ADFAF0BE0A3B}" destId="{3B0D1526-6771-4EDD-BB11-7184ED2760F9}" srcOrd="0" destOrd="0" presId="urn:microsoft.com/office/officeart/2005/8/layout/hProcess7#22"/>
    <dgm:cxn modelId="{C62FCB92-700E-4C5E-998F-D6E1DE11BD29}" type="presOf" srcId="{53242A06-365D-4758-AB87-63E03A299803}" destId="{C4348B43-3A40-43F9-A6B0-0152C023D8AB}" srcOrd="0" destOrd="0" presId="urn:microsoft.com/office/officeart/2005/8/layout/hProcess7#22"/>
    <dgm:cxn modelId="{34B2A767-86FB-451F-B801-AA833A33BECC}" srcId="{A857419C-57C5-4385-A1D9-CC7D2DFDD2C9}" destId="{3E77524A-C1FE-4EA6-9D57-ADFAF0BE0A3B}" srcOrd="0" destOrd="0" parTransId="{36139138-9B47-437D-8E08-6E823B91E3B5}" sibTransId="{F5A3FCA7-FDA5-4305-8DF8-239F8A0FC429}"/>
    <dgm:cxn modelId="{A83803CF-AD3A-44A3-AAA1-C92F35434B46}" type="presOf" srcId="{3E77524A-C1FE-4EA6-9D57-ADFAF0BE0A3B}" destId="{302E720D-8443-4DCA-B2D3-C43CF726AF81}" srcOrd="1" destOrd="0" presId="urn:microsoft.com/office/officeart/2005/8/layout/hProcess7#22"/>
    <dgm:cxn modelId="{0AC83B73-3B10-4A90-BB34-B4510E8C0252}" srcId="{53242A06-365D-4758-AB87-63E03A299803}" destId="{C7C65BFA-ECC9-49AA-AD5D-A98B8772FFAC}" srcOrd="0" destOrd="0" parTransId="{DF4277FC-2BB5-4EB7-A86B-59DD5BB4D2E8}" sibTransId="{97C9693B-FCD2-4E24-8F2C-EC8EBD5FCC0B}"/>
    <dgm:cxn modelId="{EED5B1EA-C43E-401C-AF1E-34BE2289D8B2}" srcId="{A857419C-57C5-4385-A1D9-CC7D2DFDD2C9}" destId="{53242A06-365D-4758-AB87-63E03A299803}" srcOrd="1" destOrd="0" parTransId="{8BB3F353-AEA6-41C1-B09C-2744C91C153E}" sibTransId="{22913CE3-0827-4CB8-AD75-F2CBC54FEC25}"/>
    <dgm:cxn modelId="{60AD4E38-CF5C-460E-9EC0-7BE7CD17D3E8}" type="presOf" srcId="{7942B59E-3C60-48C4-93D3-D0A4E66BC478}" destId="{BD99638D-DFBF-4BD4-9A41-BDB3A34B505D}" srcOrd="1" destOrd="0" presId="urn:microsoft.com/office/officeart/2005/8/layout/hProcess7#22"/>
    <dgm:cxn modelId="{5CC80572-2C47-49B8-BE84-F5E6E40B0BBE}" type="presOf" srcId="{A857419C-57C5-4385-A1D9-CC7D2DFDD2C9}" destId="{DE592CDF-0ECC-4515-931A-A006D51068E1}" srcOrd="0" destOrd="0" presId="urn:microsoft.com/office/officeart/2005/8/layout/hProcess7#22"/>
    <dgm:cxn modelId="{9AB145CF-51D8-4FB3-889B-AF7CB30ECD90}" type="presParOf" srcId="{DE592CDF-0ECC-4515-931A-A006D51068E1}" destId="{FD48B751-7FA5-49CE-9F7D-8B7920823495}" srcOrd="0" destOrd="0" presId="urn:microsoft.com/office/officeart/2005/8/layout/hProcess7#22"/>
    <dgm:cxn modelId="{A1627F5C-773F-43A3-9F83-8DEE3A230201}" type="presParOf" srcId="{FD48B751-7FA5-49CE-9F7D-8B7920823495}" destId="{3B0D1526-6771-4EDD-BB11-7184ED2760F9}" srcOrd="0" destOrd="0" presId="urn:microsoft.com/office/officeart/2005/8/layout/hProcess7#22"/>
    <dgm:cxn modelId="{1A82A94B-A8DC-41EA-B99F-D3EC512B7670}" type="presParOf" srcId="{FD48B751-7FA5-49CE-9F7D-8B7920823495}" destId="{302E720D-8443-4DCA-B2D3-C43CF726AF81}" srcOrd="1" destOrd="0" presId="urn:microsoft.com/office/officeart/2005/8/layout/hProcess7#22"/>
    <dgm:cxn modelId="{C076826B-6299-4EF0-AFAB-7B1DB200B38D}" type="presParOf" srcId="{FD48B751-7FA5-49CE-9F7D-8B7920823495}" destId="{0F8A0B5C-84A3-420D-9C48-1DBF8B4B5BD6}" srcOrd="2" destOrd="0" presId="urn:microsoft.com/office/officeart/2005/8/layout/hProcess7#22"/>
    <dgm:cxn modelId="{69EB3943-75A9-4FC1-8002-FD3EAC72F14E}" type="presParOf" srcId="{DE592CDF-0ECC-4515-931A-A006D51068E1}" destId="{6C4A80A2-8C9E-4CD0-9816-9B4B6ECE8CB9}" srcOrd="1" destOrd="0" presId="urn:microsoft.com/office/officeart/2005/8/layout/hProcess7#22"/>
    <dgm:cxn modelId="{37AB2FE7-2F8B-431D-B082-2626484C69F6}" type="presParOf" srcId="{DE592CDF-0ECC-4515-931A-A006D51068E1}" destId="{50F57ECA-4405-44FB-AFE0-E363045F7CC1}" srcOrd="2" destOrd="0" presId="urn:microsoft.com/office/officeart/2005/8/layout/hProcess7#22"/>
    <dgm:cxn modelId="{EFB657F6-58D6-48AD-9887-CF413FF05834}" type="presParOf" srcId="{50F57ECA-4405-44FB-AFE0-E363045F7CC1}" destId="{12853AA3-CC48-4993-9A68-53EF58DE06F0}" srcOrd="0" destOrd="0" presId="urn:microsoft.com/office/officeart/2005/8/layout/hProcess7#22"/>
    <dgm:cxn modelId="{E286DE73-5EDA-4D4A-BDED-5782EC4BB5ED}" type="presParOf" srcId="{50F57ECA-4405-44FB-AFE0-E363045F7CC1}" destId="{31B7F066-A86E-41AF-A10F-2C3A016C5143}" srcOrd="1" destOrd="0" presId="urn:microsoft.com/office/officeart/2005/8/layout/hProcess7#22"/>
    <dgm:cxn modelId="{FFC67C0F-4D47-46C4-BB1A-98A520C4DBCC}" type="presParOf" srcId="{50F57ECA-4405-44FB-AFE0-E363045F7CC1}" destId="{F6036A35-0B51-43B1-A078-5670CAA124A8}" srcOrd="2" destOrd="0" presId="urn:microsoft.com/office/officeart/2005/8/layout/hProcess7#22"/>
    <dgm:cxn modelId="{1C928472-14C2-4CD3-B180-B17CB14A6274}" type="presParOf" srcId="{DE592CDF-0ECC-4515-931A-A006D51068E1}" destId="{15DC54E1-7EE2-4C5B-979D-E00FF053636A}" srcOrd="3" destOrd="0" presId="urn:microsoft.com/office/officeart/2005/8/layout/hProcess7#22"/>
    <dgm:cxn modelId="{3B17BE70-97C3-47BA-9B04-6CA70833861F}" type="presParOf" srcId="{DE592CDF-0ECC-4515-931A-A006D51068E1}" destId="{5C60BEDF-0355-49DF-B9B3-31E46963E221}" srcOrd="4" destOrd="0" presId="urn:microsoft.com/office/officeart/2005/8/layout/hProcess7#22"/>
    <dgm:cxn modelId="{D8616B83-015C-4936-952E-20EEA0DE072D}" type="presParOf" srcId="{5C60BEDF-0355-49DF-B9B3-31E46963E221}" destId="{C4348B43-3A40-43F9-A6B0-0152C023D8AB}" srcOrd="0" destOrd="0" presId="urn:microsoft.com/office/officeart/2005/8/layout/hProcess7#22"/>
    <dgm:cxn modelId="{06E387F6-7DBD-48B3-B5F0-FBB3C14F9B2F}" type="presParOf" srcId="{5C60BEDF-0355-49DF-B9B3-31E46963E221}" destId="{9E059D37-1965-4A2E-8343-640CCFB6A2AF}" srcOrd="1" destOrd="0" presId="urn:microsoft.com/office/officeart/2005/8/layout/hProcess7#22"/>
    <dgm:cxn modelId="{3856E975-E70E-4136-8D0B-6941A75C500A}" type="presParOf" srcId="{5C60BEDF-0355-49DF-B9B3-31E46963E221}" destId="{07E3F9F9-7357-4C1E-8E4B-A07566115956}" srcOrd="2" destOrd="0" presId="urn:microsoft.com/office/officeart/2005/8/layout/hProcess7#22"/>
    <dgm:cxn modelId="{13D11788-500B-4B71-BCBC-BE369673FDF6}" type="presParOf" srcId="{DE592CDF-0ECC-4515-931A-A006D51068E1}" destId="{9EBEC4A0-3B1F-4508-B122-A61DCBC25624}" srcOrd="5" destOrd="0" presId="urn:microsoft.com/office/officeart/2005/8/layout/hProcess7#22"/>
    <dgm:cxn modelId="{C2EF71E6-83EC-48CF-9B38-C9CB90C986EC}" type="presParOf" srcId="{DE592CDF-0ECC-4515-931A-A006D51068E1}" destId="{0894D669-E405-4BCD-A799-213D8FCB5AB2}" srcOrd="6" destOrd="0" presId="urn:microsoft.com/office/officeart/2005/8/layout/hProcess7#22"/>
    <dgm:cxn modelId="{C19BD947-8FAE-4C4D-9CB9-C924EEB418AB}" type="presParOf" srcId="{0894D669-E405-4BCD-A799-213D8FCB5AB2}" destId="{86F76D48-7CAF-46D8-ADC9-0467CF51EF72}" srcOrd="0" destOrd="0" presId="urn:microsoft.com/office/officeart/2005/8/layout/hProcess7#22"/>
    <dgm:cxn modelId="{31AC07BE-8195-4953-BEA7-7319E21BCAAD}" type="presParOf" srcId="{0894D669-E405-4BCD-A799-213D8FCB5AB2}" destId="{44960593-BA09-4CBD-B6BD-66FB65075BC7}" srcOrd="1" destOrd="0" presId="urn:microsoft.com/office/officeart/2005/8/layout/hProcess7#22"/>
    <dgm:cxn modelId="{2D287185-129C-41BD-9F9F-139D4D7FCA32}" type="presParOf" srcId="{0894D669-E405-4BCD-A799-213D8FCB5AB2}" destId="{59FD3C48-CF0B-4558-A19B-178F195743F2}" srcOrd="2" destOrd="0" presId="urn:microsoft.com/office/officeart/2005/8/layout/hProcess7#22"/>
    <dgm:cxn modelId="{79D0A13F-6AA3-40A0-A7FB-BB8FAA5B5BDE}" type="presParOf" srcId="{DE592CDF-0ECC-4515-931A-A006D51068E1}" destId="{F518D254-08C3-409F-BEAA-7EC536E39AF9}" srcOrd="7" destOrd="0" presId="urn:microsoft.com/office/officeart/2005/8/layout/hProcess7#22"/>
    <dgm:cxn modelId="{18552489-442A-4893-BD1C-6F8AC6D48343}" type="presParOf" srcId="{DE592CDF-0ECC-4515-931A-A006D51068E1}" destId="{C174DBBD-3A2B-4435-9787-DF2A3944395E}" srcOrd="8" destOrd="0" presId="urn:microsoft.com/office/officeart/2005/8/layout/hProcess7#22"/>
    <dgm:cxn modelId="{81F011D6-2B1D-452D-AD3C-6532DD0EC739}" type="presParOf" srcId="{C174DBBD-3A2B-4435-9787-DF2A3944395E}" destId="{018D3D17-C1DD-4AD3-9054-1838D73C5EB7}" srcOrd="0" destOrd="0" presId="urn:microsoft.com/office/officeart/2005/8/layout/hProcess7#22"/>
    <dgm:cxn modelId="{D9A3BB16-D3D1-459A-B55F-5578F855CFDA}" type="presParOf" srcId="{C174DBBD-3A2B-4435-9787-DF2A3944395E}" destId="{BD99638D-DFBF-4BD4-9A41-BDB3A34B505D}" srcOrd="1" destOrd="0" presId="urn:microsoft.com/office/officeart/2005/8/layout/hProcess7#22"/>
    <dgm:cxn modelId="{1EF6513A-FD49-43B4-9FD5-E8A0B5068D25}" type="presParOf" srcId="{C174DBBD-3A2B-4435-9787-DF2A3944395E}" destId="{7764333F-32D3-47C4-B02C-795858445DD9}" srcOrd="2" destOrd="0" presId="urn:microsoft.com/office/officeart/2005/8/layout/hProcess7#2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44F175B7-D238-4210-8C49-5958841CC948}" type="doc">
      <dgm:prSet loTypeId="urn:microsoft.com/office/officeart/2005/8/layout/hProcess7#23" loCatId="list" qsTypeId="urn:microsoft.com/office/officeart/2005/8/quickstyle/simple1" qsCatId="simple" csTypeId="urn:microsoft.com/office/officeart/2005/8/colors/accent1_2" csCatId="accent1" phldr="1"/>
      <dgm:spPr/>
      <dgm:t>
        <a:bodyPr/>
        <a:lstStyle/>
        <a:p>
          <a:endParaRPr lang="en-US"/>
        </a:p>
      </dgm:t>
    </dgm:pt>
    <dgm:pt modelId="{22EA0AD4-5419-4176-A7D6-88DD0B7FC40A}">
      <dgm:prSet phldrT="[Text]" phldr="1"/>
      <dgm:spPr/>
      <dgm:t>
        <a:bodyPr/>
        <a:lstStyle/>
        <a:p>
          <a:endParaRPr lang="en-US" dirty="0"/>
        </a:p>
      </dgm:t>
    </dgm:pt>
    <dgm:pt modelId="{0F07AEF9-15AF-46E7-8AAC-874469234300}" type="parTrans" cxnId="{915686CF-C046-4FAF-BC3A-F8478DF8493C}">
      <dgm:prSet/>
      <dgm:spPr/>
      <dgm:t>
        <a:bodyPr/>
        <a:lstStyle/>
        <a:p>
          <a:endParaRPr lang="en-US"/>
        </a:p>
      </dgm:t>
    </dgm:pt>
    <dgm:pt modelId="{B0D0FA7D-969F-442C-989D-7940484805AF}" type="sibTrans" cxnId="{915686CF-C046-4FAF-BC3A-F8478DF8493C}">
      <dgm:prSet/>
      <dgm:spPr/>
      <dgm:t>
        <a:bodyPr/>
        <a:lstStyle/>
        <a:p>
          <a:endParaRPr lang="en-US"/>
        </a:p>
      </dgm:t>
    </dgm:pt>
    <dgm:pt modelId="{FE9D4502-5F26-4EA4-B1DB-FB01DF993156}">
      <dgm:prSet phldrT="[Text]"/>
      <dgm:spPr/>
      <dgm:t>
        <a:bodyPr/>
        <a:lstStyle/>
        <a:p>
          <a:endParaRPr lang="en-US" dirty="0"/>
        </a:p>
      </dgm:t>
    </dgm:pt>
    <dgm:pt modelId="{BB3BB8E3-B2E6-4218-A31E-14C685F9BC0B}" type="parTrans" cxnId="{7AD31D6E-5186-415B-8414-D845A3783277}">
      <dgm:prSet/>
      <dgm:spPr/>
      <dgm:t>
        <a:bodyPr/>
        <a:lstStyle/>
        <a:p>
          <a:endParaRPr lang="en-US"/>
        </a:p>
      </dgm:t>
    </dgm:pt>
    <dgm:pt modelId="{FF1AF85C-5E42-4778-9C5B-BEA724B61EF9}" type="sibTrans" cxnId="{7AD31D6E-5186-415B-8414-D845A3783277}">
      <dgm:prSet/>
      <dgm:spPr/>
      <dgm:t>
        <a:bodyPr/>
        <a:lstStyle/>
        <a:p>
          <a:endParaRPr lang="en-US"/>
        </a:p>
      </dgm:t>
    </dgm:pt>
    <dgm:pt modelId="{0EEFB277-C0A2-4494-BA61-964F92AEA740}">
      <dgm:prSet phldrT="[Text]"/>
      <dgm:spPr/>
      <dgm:t>
        <a:bodyPr/>
        <a:lstStyle/>
        <a:p>
          <a:r>
            <a:rPr lang="en-US" dirty="0" err="1" smtClean="0"/>
            <a:t>Từ</a:t>
          </a:r>
          <a:r>
            <a:rPr lang="en-US" dirty="0" smtClean="0"/>
            <a:t> </a:t>
          </a:r>
          <a:r>
            <a:rPr lang="en-US" dirty="0" err="1" smtClean="0"/>
            <a:t>điển</a:t>
          </a:r>
          <a:r>
            <a:rPr lang="en-US" dirty="0" smtClean="0"/>
            <a:t> </a:t>
          </a:r>
          <a:r>
            <a:rPr lang="en-US" dirty="0" err="1" smtClean="0"/>
            <a:t>Anh</a:t>
          </a:r>
          <a:r>
            <a:rPr lang="en-US" dirty="0" smtClean="0"/>
            <a:t> – </a:t>
          </a:r>
          <a:r>
            <a:rPr lang="en-US" dirty="0" err="1" smtClean="0"/>
            <a:t>Việt</a:t>
          </a:r>
          <a:endParaRPr lang="en-US" dirty="0"/>
        </a:p>
      </dgm:t>
    </dgm:pt>
    <dgm:pt modelId="{108D5B5D-98A0-4624-BB35-7C643C5F2FF6}" type="parTrans" cxnId="{482FC4BA-30DB-4B5A-97E7-EB4EB7EA3646}">
      <dgm:prSet/>
      <dgm:spPr/>
      <dgm:t>
        <a:bodyPr/>
        <a:lstStyle/>
        <a:p>
          <a:endParaRPr lang="en-US"/>
        </a:p>
      </dgm:t>
    </dgm:pt>
    <dgm:pt modelId="{A774CA0B-0C80-42E4-83B2-1045FB4F996B}" type="sibTrans" cxnId="{482FC4BA-30DB-4B5A-97E7-EB4EB7EA3646}">
      <dgm:prSet/>
      <dgm:spPr/>
      <dgm:t>
        <a:bodyPr/>
        <a:lstStyle/>
        <a:p>
          <a:endParaRPr lang="en-US"/>
        </a:p>
      </dgm:t>
    </dgm:pt>
    <dgm:pt modelId="{4FA87467-6F8A-4D39-B3EB-0CB9A172B953}">
      <dgm:prSet phldrT="[Text]"/>
      <dgm:spPr/>
      <dgm:t>
        <a:bodyPr/>
        <a:lstStyle/>
        <a:p>
          <a:r>
            <a:rPr lang="en-US" dirty="0" err="1" smtClean="0"/>
            <a:t>Tạo</a:t>
          </a:r>
          <a:r>
            <a:rPr lang="en-US" dirty="0" smtClean="0"/>
            <a:t> </a:t>
          </a:r>
          <a:r>
            <a:rPr lang="en-US" dirty="0" err="1" smtClean="0"/>
            <a:t>đề</a:t>
          </a:r>
          <a:r>
            <a:rPr lang="en-US" dirty="0" smtClean="0"/>
            <a:t> </a:t>
          </a:r>
          <a:r>
            <a:rPr lang="en-US" dirty="0" err="1" smtClean="0"/>
            <a:t>thi</a:t>
          </a:r>
          <a:endParaRPr lang="en-US" dirty="0"/>
        </a:p>
      </dgm:t>
    </dgm:pt>
    <dgm:pt modelId="{27302964-0FDF-497B-AF0E-22360870B7F3}" type="parTrans" cxnId="{E18BC963-AF5C-4B31-AD4D-CF476A900245}">
      <dgm:prSet/>
      <dgm:spPr/>
      <dgm:t>
        <a:bodyPr/>
        <a:lstStyle/>
        <a:p>
          <a:endParaRPr lang="en-US"/>
        </a:p>
      </dgm:t>
    </dgm:pt>
    <dgm:pt modelId="{11D722FD-B0E3-46DC-985C-092AE40F109C}" type="sibTrans" cxnId="{E18BC963-AF5C-4B31-AD4D-CF476A900245}">
      <dgm:prSet/>
      <dgm:spPr/>
      <dgm:t>
        <a:bodyPr/>
        <a:lstStyle/>
        <a:p>
          <a:endParaRPr lang="en-US"/>
        </a:p>
      </dgm:t>
    </dgm:pt>
    <dgm:pt modelId="{5D99FE3A-679F-476D-9E38-DD8978BE4ECD}">
      <dgm:prSet phldrT="[Text]"/>
      <dgm:spPr/>
      <dgm:t>
        <a:bodyPr/>
        <a:lstStyle/>
        <a:p>
          <a:r>
            <a:rPr lang="en-US" dirty="0" err="1" smtClean="0"/>
            <a:t>Cộng</a:t>
          </a:r>
          <a:r>
            <a:rPr lang="en-US" dirty="0" smtClean="0"/>
            <a:t> </a:t>
          </a:r>
          <a:r>
            <a:rPr lang="en-US" dirty="0" err="1" smtClean="0"/>
            <a:t>đồng</a:t>
          </a:r>
          <a:r>
            <a:rPr lang="en-US" dirty="0" smtClean="0"/>
            <a:t> tin </a:t>
          </a:r>
          <a:r>
            <a:rPr lang="en-US" dirty="0" err="1" smtClean="0"/>
            <a:t>giáo</a:t>
          </a:r>
          <a:r>
            <a:rPr lang="en-US" dirty="0" smtClean="0"/>
            <a:t> </a:t>
          </a:r>
          <a:r>
            <a:rPr lang="en-US" dirty="0" err="1" smtClean="0"/>
            <a:t>dục</a:t>
          </a:r>
          <a:endParaRPr lang="en-US" dirty="0"/>
        </a:p>
      </dgm:t>
    </dgm:pt>
    <dgm:pt modelId="{A4F4BFAE-9D51-4435-86E1-D40B10FCB0A8}" type="parTrans" cxnId="{60E0FAD1-A632-486A-B6F4-54A28A8B6708}">
      <dgm:prSet/>
      <dgm:spPr/>
      <dgm:t>
        <a:bodyPr/>
        <a:lstStyle/>
        <a:p>
          <a:endParaRPr lang="en-US"/>
        </a:p>
      </dgm:t>
    </dgm:pt>
    <dgm:pt modelId="{08B3D350-E487-4FE4-A86D-1F10C153E7FD}" type="sibTrans" cxnId="{60E0FAD1-A632-486A-B6F4-54A28A8B6708}">
      <dgm:prSet/>
      <dgm:spPr/>
      <dgm:t>
        <a:bodyPr/>
        <a:lstStyle/>
        <a:p>
          <a:endParaRPr lang="en-US"/>
        </a:p>
      </dgm:t>
    </dgm:pt>
    <dgm:pt modelId="{808C3060-334B-43B3-B04D-70AB339DB4D5}">
      <dgm:prSet phldrT="[Text]"/>
      <dgm:spPr/>
      <dgm:t>
        <a:bodyPr/>
        <a:lstStyle/>
        <a:p>
          <a:endParaRPr lang="en-US" dirty="0"/>
        </a:p>
      </dgm:t>
    </dgm:pt>
    <dgm:pt modelId="{1DAB9101-B527-4D32-BD26-B9E0139F599F}" type="parTrans" cxnId="{D10554E8-816B-4DF1-B7DC-8993B58D6D59}">
      <dgm:prSet/>
      <dgm:spPr/>
    </dgm:pt>
    <dgm:pt modelId="{7557CD7B-125C-41BF-9F58-FD1A75427DA3}" type="sibTrans" cxnId="{D10554E8-816B-4DF1-B7DC-8993B58D6D59}">
      <dgm:prSet/>
      <dgm:spPr/>
    </dgm:pt>
    <dgm:pt modelId="{68ACEA14-AE49-46B1-83F1-3957566241CF}">
      <dgm:prSet phldrT="[Text]"/>
      <dgm:spPr/>
      <dgm:t>
        <a:bodyPr/>
        <a:lstStyle/>
        <a:p>
          <a:endParaRPr lang="en-US" dirty="0"/>
        </a:p>
      </dgm:t>
    </dgm:pt>
    <dgm:pt modelId="{7C927DB1-6DDC-40E3-B5BF-7D8BB685A3A4}" type="parTrans" cxnId="{E68B76E7-1691-47BA-8B7B-E74F72958450}">
      <dgm:prSet/>
      <dgm:spPr/>
    </dgm:pt>
    <dgm:pt modelId="{503522D3-6B2A-4E2F-8391-1C700B3AFC8C}" type="sibTrans" cxnId="{E68B76E7-1691-47BA-8B7B-E74F72958450}">
      <dgm:prSet/>
      <dgm:spPr/>
    </dgm:pt>
    <dgm:pt modelId="{4C6640DB-7E8C-41EA-93CB-DE62DAE449E0}">
      <dgm:prSet phldrT="[Text]"/>
      <dgm:spPr/>
      <dgm:t>
        <a:bodyPr/>
        <a:lstStyle/>
        <a:p>
          <a:r>
            <a:rPr lang="en-US" dirty="0" err="1" smtClean="0"/>
            <a:t>Bộ</a:t>
          </a:r>
          <a:r>
            <a:rPr lang="en-US" dirty="0" smtClean="0"/>
            <a:t> </a:t>
          </a:r>
          <a:r>
            <a:rPr lang="en-US" dirty="0" err="1" smtClean="0"/>
            <a:t>sưu</a:t>
          </a:r>
          <a:r>
            <a:rPr lang="en-US" dirty="0" smtClean="0"/>
            <a:t> </a:t>
          </a:r>
          <a:r>
            <a:rPr lang="en-US" dirty="0" err="1" smtClean="0"/>
            <a:t>tập</a:t>
          </a:r>
          <a:r>
            <a:rPr lang="en-US" dirty="0" smtClean="0"/>
            <a:t> </a:t>
          </a:r>
          <a:r>
            <a:rPr lang="en-US" dirty="0" err="1" smtClean="0"/>
            <a:t>đề</a:t>
          </a:r>
          <a:r>
            <a:rPr lang="en-US" dirty="0" smtClean="0"/>
            <a:t> - </a:t>
          </a:r>
          <a:r>
            <a:rPr lang="en-US" dirty="0" err="1" smtClean="0"/>
            <a:t>đáp</a:t>
          </a:r>
          <a:r>
            <a:rPr lang="en-US" dirty="0" smtClean="0"/>
            <a:t> </a:t>
          </a:r>
          <a:r>
            <a:rPr lang="en-US" dirty="0" err="1" smtClean="0"/>
            <a:t>án</a:t>
          </a:r>
          <a:r>
            <a:rPr lang="en-US" dirty="0" smtClean="0"/>
            <a:t> </a:t>
          </a:r>
          <a:r>
            <a:rPr lang="en-US" dirty="0" err="1" smtClean="0"/>
            <a:t>thi</a:t>
          </a:r>
          <a:r>
            <a:rPr lang="en-US" dirty="0" smtClean="0"/>
            <a:t> ĐH</a:t>
          </a:r>
          <a:endParaRPr lang="en-US" dirty="0"/>
        </a:p>
      </dgm:t>
    </dgm:pt>
    <dgm:pt modelId="{E2E9D4D5-6703-4040-8255-FFA288596950}" type="parTrans" cxnId="{7AE9FCFB-15A1-4A36-BB8E-62AB9FA37D18}">
      <dgm:prSet/>
      <dgm:spPr/>
    </dgm:pt>
    <dgm:pt modelId="{43FFD0B4-01A0-4993-9D77-A90C5FB678F9}" type="sibTrans" cxnId="{7AE9FCFB-15A1-4A36-BB8E-62AB9FA37D18}">
      <dgm:prSet/>
      <dgm:spPr/>
    </dgm:pt>
    <dgm:pt modelId="{77850258-F80D-4AD0-A9F8-AC0472FAEF23}">
      <dgm:prSet phldrT="[Text]"/>
      <dgm:spPr/>
      <dgm:t>
        <a:bodyPr/>
        <a:lstStyle/>
        <a:p>
          <a:endParaRPr lang="en-US" dirty="0"/>
        </a:p>
      </dgm:t>
    </dgm:pt>
    <dgm:pt modelId="{FCAA37D4-6914-4901-860E-94C0C5DAFBEF}" type="parTrans" cxnId="{DE396DD2-6486-4384-BA79-09C00E3D262D}">
      <dgm:prSet/>
      <dgm:spPr/>
    </dgm:pt>
    <dgm:pt modelId="{22C7ED2D-94E7-45B5-9D1C-AE2EFD21A28A}" type="sibTrans" cxnId="{DE396DD2-6486-4384-BA79-09C00E3D262D}">
      <dgm:prSet/>
      <dgm:spPr/>
    </dgm:pt>
    <dgm:pt modelId="{AB85416E-9167-464B-A272-E3AEF40A870E}">
      <dgm:prSet phldrT="[Text]"/>
      <dgm:spPr/>
      <dgm:t>
        <a:bodyPr/>
        <a:lstStyle/>
        <a:p>
          <a:r>
            <a:rPr lang="en-US" dirty="0" err="1" smtClean="0"/>
            <a:t>Soạn</a:t>
          </a:r>
          <a:r>
            <a:rPr lang="en-US" dirty="0" smtClean="0"/>
            <a:t> </a:t>
          </a:r>
          <a:r>
            <a:rPr lang="en-US" dirty="0" err="1" smtClean="0"/>
            <a:t>bài</a:t>
          </a:r>
          <a:r>
            <a:rPr lang="en-US" dirty="0" smtClean="0"/>
            <a:t> </a:t>
          </a:r>
          <a:r>
            <a:rPr lang="en-US" dirty="0" err="1" smtClean="0"/>
            <a:t>giảng</a:t>
          </a:r>
          <a:r>
            <a:rPr lang="en-US" dirty="0" smtClean="0"/>
            <a:t> Violet</a:t>
          </a:r>
          <a:endParaRPr lang="en-US" dirty="0"/>
        </a:p>
      </dgm:t>
    </dgm:pt>
    <dgm:pt modelId="{8EC365BC-5813-4550-9F23-07F072AA3371}" type="sibTrans" cxnId="{E7A3BBAE-B84E-48BD-A4A7-2CE08776DA2E}">
      <dgm:prSet/>
      <dgm:spPr/>
      <dgm:t>
        <a:bodyPr/>
        <a:lstStyle/>
        <a:p>
          <a:endParaRPr lang="en-US"/>
        </a:p>
      </dgm:t>
    </dgm:pt>
    <dgm:pt modelId="{7DD51955-CD60-4CF3-8730-526470EF97D5}" type="parTrans" cxnId="{E7A3BBAE-B84E-48BD-A4A7-2CE08776DA2E}">
      <dgm:prSet/>
      <dgm:spPr/>
      <dgm:t>
        <a:bodyPr/>
        <a:lstStyle/>
        <a:p>
          <a:endParaRPr lang="en-US"/>
        </a:p>
      </dgm:t>
    </dgm:pt>
    <dgm:pt modelId="{E9BE60A2-0A51-4274-86D5-900B5E423762}">
      <dgm:prSet phldrT="[Text]"/>
      <dgm:spPr/>
      <dgm:t>
        <a:bodyPr/>
        <a:lstStyle/>
        <a:p>
          <a:r>
            <a:rPr lang="en-US" dirty="0" smtClean="0"/>
            <a:t>    CÀI ĐẶT </a:t>
          </a:r>
          <a:endParaRPr lang="en-US" dirty="0"/>
        </a:p>
      </dgm:t>
    </dgm:pt>
    <dgm:pt modelId="{1F7D62E9-8068-4103-84DC-8262F9E29C6C}" type="parTrans" cxnId="{D2E7F4A4-0701-45FC-B0F4-45341644B214}">
      <dgm:prSet/>
      <dgm:spPr/>
    </dgm:pt>
    <dgm:pt modelId="{DDF54BA7-DF1F-4DBE-B7F7-F5CCD7E93F64}" type="sibTrans" cxnId="{D2E7F4A4-0701-45FC-B0F4-45341644B214}">
      <dgm:prSet/>
      <dgm:spPr/>
    </dgm:pt>
    <dgm:pt modelId="{737D8942-05E8-47D2-B415-CAF6CB07660B}" type="pres">
      <dgm:prSet presAssocID="{44F175B7-D238-4210-8C49-5958841CC948}" presName="Name0" presStyleCnt="0">
        <dgm:presLayoutVars>
          <dgm:dir/>
          <dgm:animLvl val="lvl"/>
          <dgm:resizeHandles val="exact"/>
        </dgm:presLayoutVars>
      </dgm:prSet>
      <dgm:spPr/>
      <dgm:t>
        <a:bodyPr/>
        <a:lstStyle/>
        <a:p>
          <a:endParaRPr lang="en-US"/>
        </a:p>
      </dgm:t>
    </dgm:pt>
    <dgm:pt modelId="{E3AA9F78-7D26-4883-8436-7E35491EFC1B}" type="pres">
      <dgm:prSet presAssocID="{22EA0AD4-5419-4176-A7D6-88DD0B7FC40A}" presName="compositeNode" presStyleCnt="0">
        <dgm:presLayoutVars>
          <dgm:bulletEnabled val="1"/>
        </dgm:presLayoutVars>
      </dgm:prSet>
      <dgm:spPr/>
    </dgm:pt>
    <dgm:pt modelId="{CC94E764-2B0D-4609-A76D-7ACDE15537E7}" type="pres">
      <dgm:prSet presAssocID="{22EA0AD4-5419-4176-A7D6-88DD0B7FC40A}" presName="bgRect" presStyleLbl="node1" presStyleIdx="0" presStyleCnt="6"/>
      <dgm:spPr/>
      <dgm:t>
        <a:bodyPr/>
        <a:lstStyle/>
        <a:p>
          <a:endParaRPr lang="en-US"/>
        </a:p>
      </dgm:t>
    </dgm:pt>
    <dgm:pt modelId="{C21E6BBA-571B-4B1D-B2ED-B07DF15F036B}" type="pres">
      <dgm:prSet presAssocID="{22EA0AD4-5419-4176-A7D6-88DD0B7FC40A}" presName="parentNode" presStyleLbl="node1" presStyleIdx="0" presStyleCnt="6">
        <dgm:presLayoutVars>
          <dgm:chMax val="0"/>
          <dgm:bulletEnabled val="1"/>
        </dgm:presLayoutVars>
      </dgm:prSet>
      <dgm:spPr/>
      <dgm:t>
        <a:bodyPr/>
        <a:lstStyle/>
        <a:p>
          <a:endParaRPr lang="en-US"/>
        </a:p>
      </dgm:t>
    </dgm:pt>
    <dgm:pt modelId="{CCBB99E5-8469-4AF8-BB7E-E1DB0C898EA1}" type="pres">
      <dgm:prSet presAssocID="{22EA0AD4-5419-4176-A7D6-88DD0B7FC40A}" presName="childNode" presStyleLbl="node1" presStyleIdx="0" presStyleCnt="6">
        <dgm:presLayoutVars>
          <dgm:bulletEnabled val="1"/>
        </dgm:presLayoutVars>
      </dgm:prSet>
      <dgm:spPr/>
      <dgm:t>
        <a:bodyPr/>
        <a:lstStyle/>
        <a:p>
          <a:endParaRPr lang="en-US"/>
        </a:p>
      </dgm:t>
    </dgm:pt>
    <dgm:pt modelId="{C9D47E59-24F2-42C6-BA1F-32CDF7F8B7F4}" type="pres">
      <dgm:prSet presAssocID="{B0D0FA7D-969F-442C-989D-7940484805AF}" presName="hSp" presStyleCnt="0"/>
      <dgm:spPr/>
    </dgm:pt>
    <dgm:pt modelId="{1BF9D7DB-6328-48A4-B206-78080FE6E51E}" type="pres">
      <dgm:prSet presAssocID="{B0D0FA7D-969F-442C-989D-7940484805AF}" presName="vProcSp" presStyleCnt="0"/>
      <dgm:spPr/>
    </dgm:pt>
    <dgm:pt modelId="{37A30A54-20AC-4D1A-A582-272EBDD1C393}" type="pres">
      <dgm:prSet presAssocID="{B0D0FA7D-969F-442C-989D-7940484805AF}" presName="vSp1" presStyleCnt="0"/>
      <dgm:spPr/>
    </dgm:pt>
    <dgm:pt modelId="{88201009-54D3-400A-BB90-648E425C7AD9}" type="pres">
      <dgm:prSet presAssocID="{B0D0FA7D-969F-442C-989D-7940484805AF}" presName="simulatedConn" presStyleLbl="solidFgAcc1" presStyleIdx="0" presStyleCnt="5"/>
      <dgm:spPr/>
    </dgm:pt>
    <dgm:pt modelId="{F2C33285-927B-4D39-A770-AA5DA6781A67}" type="pres">
      <dgm:prSet presAssocID="{B0D0FA7D-969F-442C-989D-7940484805AF}" presName="vSp2" presStyleCnt="0"/>
      <dgm:spPr/>
    </dgm:pt>
    <dgm:pt modelId="{2716F84B-EB64-4365-BFC6-293B01542135}" type="pres">
      <dgm:prSet presAssocID="{B0D0FA7D-969F-442C-989D-7940484805AF}" presName="sibTrans" presStyleCnt="0"/>
      <dgm:spPr/>
    </dgm:pt>
    <dgm:pt modelId="{0F5830E0-464E-4938-953C-C5121D4227FB}" type="pres">
      <dgm:prSet presAssocID="{FE9D4502-5F26-4EA4-B1DB-FB01DF993156}" presName="compositeNode" presStyleCnt="0">
        <dgm:presLayoutVars>
          <dgm:bulletEnabled val="1"/>
        </dgm:presLayoutVars>
      </dgm:prSet>
      <dgm:spPr/>
    </dgm:pt>
    <dgm:pt modelId="{41576C55-78FA-48C2-8C2A-01ACD990BF07}" type="pres">
      <dgm:prSet presAssocID="{FE9D4502-5F26-4EA4-B1DB-FB01DF993156}" presName="bgRect" presStyleLbl="node1" presStyleIdx="1" presStyleCnt="6"/>
      <dgm:spPr/>
      <dgm:t>
        <a:bodyPr/>
        <a:lstStyle/>
        <a:p>
          <a:endParaRPr lang="en-US"/>
        </a:p>
      </dgm:t>
    </dgm:pt>
    <dgm:pt modelId="{86CC2D75-9AE7-40CF-8DFD-1AE0DA3BDE13}" type="pres">
      <dgm:prSet presAssocID="{FE9D4502-5F26-4EA4-B1DB-FB01DF993156}" presName="parentNode" presStyleLbl="node1" presStyleIdx="1" presStyleCnt="6">
        <dgm:presLayoutVars>
          <dgm:chMax val="0"/>
          <dgm:bulletEnabled val="1"/>
        </dgm:presLayoutVars>
      </dgm:prSet>
      <dgm:spPr/>
      <dgm:t>
        <a:bodyPr/>
        <a:lstStyle/>
        <a:p>
          <a:endParaRPr lang="en-US"/>
        </a:p>
      </dgm:t>
    </dgm:pt>
    <dgm:pt modelId="{06069963-D9CC-4E5E-A5E6-960A5A59BBAB}" type="pres">
      <dgm:prSet presAssocID="{FE9D4502-5F26-4EA4-B1DB-FB01DF993156}" presName="childNode" presStyleLbl="node1" presStyleIdx="1" presStyleCnt="6">
        <dgm:presLayoutVars>
          <dgm:bulletEnabled val="1"/>
        </dgm:presLayoutVars>
      </dgm:prSet>
      <dgm:spPr/>
      <dgm:t>
        <a:bodyPr/>
        <a:lstStyle/>
        <a:p>
          <a:endParaRPr lang="en-US"/>
        </a:p>
      </dgm:t>
    </dgm:pt>
    <dgm:pt modelId="{FE80895F-7ED2-47AE-B4C2-0FA6FC9DD4DE}" type="pres">
      <dgm:prSet presAssocID="{FF1AF85C-5E42-4778-9C5B-BEA724B61EF9}" presName="hSp" presStyleCnt="0"/>
      <dgm:spPr/>
    </dgm:pt>
    <dgm:pt modelId="{EF7F766C-A297-4E88-819F-028A2676A55C}" type="pres">
      <dgm:prSet presAssocID="{FF1AF85C-5E42-4778-9C5B-BEA724B61EF9}" presName="vProcSp" presStyleCnt="0"/>
      <dgm:spPr/>
    </dgm:pt>
    <dgm:pt modelId="{7798613E-A933-4A56-B69D-86BF9B8B2D98}" type="pres">
      <dgm:prSet presAssocID="{FF1AF85C-5E42-4778-9C5B-BEA724B61EF9}" presName="vSp1" presStyleCnt="0"/>
      <dgm:spPr/>
    </dgm:pt>
    <dgm:pt modelId="{570EEC36-0BD7-4D38-B959-34077A988905}" type="pres">
      <dgm:prSet presAssocID="{FF1AF85C-5E42-4778-9C5B-BEA724B61EF9}" presName="simulatedConn" presStyleLbl="solidFgAcc1" presStyleIdx="1" presStyleCnt="5"/>
      <dgm:spPr/>
    </dgm:pt>
    <dgm:pt modelId="{0E84BFAB-CE88-4BF9-BADA-F95D8C6CC8CC}" type="pres">
      <dgm:prSet presAssocID="{FF1AF85C-5E42-4778-9C5B-BEA724B61EF9}" presName="vSp2" presStyleCnt="0"/>
      <dgm:spPr/>
    </dgm:pt>
    <dgm:pt modelId="{B5158CAC-0280-48D1-882B-2DA956369809}" type="pres">
      <dgm:prSet presAssocID="{FF1AF85C-5E42-4778-9C5B-BEA724B61EF9}" presName="sibTrans" presStyleCnt="0"/>
      <dgm:spPr/>
    </dgm:pt>
    <dgm:pt modelId="{9AA1441E-E0CA-4429-97ED-E74D41E86C6A}" type="pres">
      <dgm:prSet presAssocID="{68ACEA14-AE49-46B1-83F1-3957566241CF}" presName="compositeNode" presStyleCnt="0">
        <dgm:presLayoutVars>
          <dgm:bulletEnabled val="1"/>
        </dgm:presLayoutVars>
      </dgm:prSet>
      <dgm:spPr/>
    </dgm:pt>
    <dgm:pt modelId="{9AF5CC85-435D-4DF0-82AE-27F3C63C5321}" type="pres">
      <dgm:prSet presAssocID="{68ACEA14-AE49-46B1-83F1-3957566241CF}" presName="bgRect" presStyleLbl="node1" presStyleIdx="2" presStyleCnt="6"/>
      <dgm:spPr/>
      <dgm:t>
        <a:bodyPr/>
        <a:lstStyle/>
        <a:p>
          <a:endParaRPr lang="en-US"/>
        </a:p>
      </dgm:t>
    </dgm:pt>
    <dgm:pt modelId="{077EA8CF-10FA-469A-9A95-B082224C039D}" type="pres">
      <dgm:prSet presAssocID="{68ACEA14-AE49-46B1-83F1-3957566241CF}" presName="parentNode" presStyleLbl="node1" presStyleIdx="2" presStyleCnt="6">
        <dgm:presLayoutVars>
          <dgm:chMax val="0"/>
          <dgm:bulletEnabled val="1"/>
        </dgm:presLayoutVars>
      </dgm:prSet>
      <dgm:spPr/>
      <dgm:t>
        <a:bodyPr/>
        <a:lstStyle/>
        <a:p>
          <a:endParaRPr lang="en-US"/>
        </a:p>
      </dgm:t>
    </dgm:pt>
    <dgm:pt modelId="{554648DF-D855-447D-94EE-9FED94DD2987}" type="pres">
      <dgm:prSet presAssocID="{68ACEA14-AE49-46B1-83F1-3957566241CF}" presName="childNode" presStyleLbl="node1" presStyleIdx="2" presStyleCnt="6">
        <dgm:presLayoutVars>
          <dgm:bulletEnabled val="1"/>
        </dgm:presLayoutVars>
      </dgm:prSet>
      <dgm:spPr/>
      <dgm:t>
        <a:bodyPr/>
        <a:lstStyle/>
        <a:p>
          <a:endParaRPr lang="en-US"/>
        </a:p>
      </dgm:t>
    </dgm:pt>
    <dgm:pt modelId="{0B905B59-62D5-4DF9-928F-87AFA7499FB3}" type="pres">
      <dgm:prSet presAssocID="{503522D3-6B2A-4E2F-8391-1C700B3AFC8C}" presName="hSp" presStyleCnt="0"/>
      <dgm:spPr/>
    </dgm:pt>
    <dgm:pt modelId="{FE5B4D00-55D0-4B6B-9DA8-13B0B32CE75E}" type="pres">
      <dgm:prSet presAssocID="{503522D3-6B2A-4E2F-8391-1C700B3AFC8C}" presName="vProcSp" presStyleCnt="0"/>
      <dgm:spPr/>
    </dgm:pt>
    <dgm:pt modelId="{06D6C7AA-CBC4-4219-B4C4-D9201435B881}" type="pres">
      <dgm:prSet presAssocID="{503522D3-6B2A-4E2F-8391-1C700B3AFC8C}" presName="vSp1" presStyleCnt="0"/>
      <dgm:spPr/>
    </dgm:pt>
    <dgm:pt modelId="{2DB83F9B-4C93-4DCC-8452-1E8A5F316E61}" type="pres">
      <dgm:prSet presAssocID="{503522D3-6B2A-4E2F-8391-1C700B3AFC8C}" presName="simulatedConn" presStyleLbl="solidFgAcc1" presStyleIdx="2" presStyleCnt="5"/>
      <dgm:spPr/>
    </dgm:pt>
    <dgm:pt modelId="{3A295C2B-9BA6-4177-9171-8A269FB0DFAC}" type="pres">
      <dgm:prSet presAssocID="{503522D3-6B2A-4E2F-8391-1C700B3AFC8C}" presName="vSp2" presStyleCnt="0"/>
      <dgm:spPr/>
    </dgm:pt>
    <dgm:pt modelId="{5D7D4EB5-C6D7-4DCA-A528-ED67205DE3E0}" type="pres">
      <dgm:prSet presAssocID="{503522D3-6B2A-4E2F-8391-1C700B3AFC8C}" presName="sibTrans" presStyleCnt="0"/>
      <dgm:spPr/>
    </dgm:pt>
    <dgm:pt modelId="{B575202F-A733-47A9-98E2-F9AB4DED43CC}" type="pres">
      <dgm:prSet presAssocID="{77850258-F80D-4AD0-A9F8-AC0472FAEF23}" presName="compositeNode" presStyleCnt="0">
        <dgm:presLayoutVars>
          <dgm:bulletEnabled val="1"/>
        </dgm:presLayoutVars>
      </dgm:prSet>
      <dgm:spPr/>
    </dgm:pt>
    <dgm:pt modelId="{10C00FD0-C948-4308-BE55-DC7BC699215B}" type="pres">
      <dgm:prSet presAssocID="{77850258-F80D-4AD0-A9F8-AC0472FAEF23}" presName="bgRect" presStyleLbl="node1" presStyleIdx="3" presStyleCnt="6"/>
      <dgm:spPr/>
      <dgm:t>
        <a:bodyPr/>
        <a:lstStyle/>
        <a:p>
          <a:endParaRPr lang="en-US"/>
        </a:p>
      </dgm:t>
    </dgm:pt>
    <dgm:pt modelId="{60A10A7C-1641-4B1B-8AD9-A83499C9333B}" type="pres">
      <dgm:prSet presAssocID="{77850258-F80D-4AD0-A9F8-AC0472FAEF23}" presName="parentNode" presStyleLbl="node1" presStyleIdx="3" presStyleCnt="6">
        <dgm:presLayoutVars>
          <dgm:chMax val="0"/>
          <dgm:bulletEnabled val="1"/>
        </dgm:presLayoutVars>
      </dgm:prSet>
      <dgm:spPr/>
      <dgm:t>
        <a:bodyPr/>
        <a:lstStyle/>
        <a:p>
          <a:endParaRPr lang="en-US"/>
        </a:p>
      </dgm:t>
    </dgm:pt>
    <dgm:pt modelId="{7CA968FC-4483-45C7-BCAF-F376C5DBBA2D}" type="pres">
      <dgm:prSet presAssocID="{77850258-F80D-4AD0-A9F8-AC0472FAEF23}" presName="childNode" presStyleLbl="node1" presStyleIdx="3" presStyleCnt="6">
        <dgm:presLayoutVars>
          <dgm:bulletEnabled val="1"/>
        </dgm:presLayoutVars>
      </dgm:prSet>
      <dgm:spPr/>
      <dgm:t>
        <a:bodyPr/>
        <a:lstStyle/>
        <a:p>
          <a:endParaRPr lang="en-US"/>
        </a:p>
      </dgm:t>
    </dgm:pt>
    <dgm:pt modelId="{FF58E463-7D57-4370-A10C-3F0AE74422B3}" type="pres">
      <dgm:prSet presAssocID="{22C7ED2D-94E7-45B5-9D1C-AE2EFD21A28A}" presName="hSp" presStyleCnt="0"/>
      <dgm:spPr/>
    </dgm:pt>
    <dgm:pt modelId="{14041191-8C88-456E-B8E9-5505405FAEF9}" type="pres">
      <dgm:prSet presAssocID="{22C7ED2D-94E7-45B5-9D1C-AE2EFD21A28A}" presName="vProcSp" presStyleCnt="0"/>
      <dgm:spPr/>
    </dgm:pt>
    <dgm:pt modelId="{6E1576C9-47A7-42A0-87E6-B069675C7882}" type="pres">
      <dgm:prSet presAssocID="{22C7ED2D-94E7-45B5-9D1C-AE2EFD21A28A}" presName="vSp1" presStyleCnt="0"/>
      <dgm:spPr/>
    </dgm:pt>
    <dgm:pt modelId="{EE9A6BF9-D999-4BC8-ACE3-6637DD71810A}" type="pres">
      <dgm:prSet presAssocID="{22C7ED2D-94E7-45B5-9D1C-AE2EFD21A28A}" presName="simulatedConn" presStyleLbl="solidFgAcc1" presStyleIdx="3" presStyleCnt="5"/>
      <dgm:spPr/>
    </dgm:pt>
    <dgm:pt modelId="{8036AB31-5EA2-4A43-AEDB-31D08693DA3B}" type="pres">
      <dgm:prSet presAssocID="{22C7ED2D-94E7-45B5-9D1C-AE2EFD21A28A}" presName="vSp2" presStyleCnt="0"/>
      <dgm:spPr/>
    </dgm:pt>
    <dgm:pt modelId="{F8186E68-AC54-4A51-A966-5330007DBB73}" type="pres">
      <dgm:prSet presAssocID="{22C7ED2D-94E7-45B5-9D1C-AE2EFD21A28A}" presName="sibTrans" presStyleCnt="0"/>
      <dgm:spPr/>
    </dgm:pt>
    <dgm:pt modelId="{F916227B-3D06-411A-8A8B-5B75A8AB78CD}" type="pres">
      <dgm:prSet presAssocID="{808C3060-334B-43B3-B04D-70AB339DB4D5}" presName="compositeNode" presStyleCnt="0">
        <dgm:presLayoutVars>
          <dgm:bulletEnabled val="1"/>
        </dgm:presLayoutVars>
      </dgm:prSet>
      <dgm:spPr/>
    </dgm:pt>
    <dgm:pt modelId="{95B63A41-DF32-45D0-B05D-13D8D7A98E1B}" type="pres">
      <dgm:prSet presAssocID="{808C3060-334B-43B3-B04D-70AB339DB4D5}" presName="bgRect" presStyleLbl="node1" presStyleIdx="4" presStyleCnt="6"/>
      <dgm:spPr/>
      <dgm:t>
        <a:bodyPr/>
        <a:lstStyle/>
        <a:p>
          <a:endParaRPr lang="en-US"/>
        </a:p>
      </dgm:t>
    </dgm:pt>
    <dgm:pt modelId="{9578AC8B-CFCC-4727-88C3-F84916EC3D9E}" type="pres">
      <dgm:prSet presAssocID="{808C3060-334B-43B3-B04D-70AB339DB4D5}" presName="parentNode" presStyleLbl="node1" presStyleIdx="4" presStyleCnt="6">
        <dgm:presLayoutVars>
          <dgm:chMax val="0"/>
          <dgm:bulletEnabled val="1"/>
        </dgm:presLayoutVars>
      </dgm:prSet>
      <dgm:spPr/>
      <dgm:t>
        <a:bodyPr/>
        <a:lstStyle/>
        <a:p>
          <a:endParaRPr lang="en-US"/>
        </a:p>
      </dgm:t>
    </dgm:pt>
    <dgm:pt modelId="{C23E8DAA-17D5-41D6-9D54-6D4D9E102A92}" type="pres">
      <dgm:prSet presAssocID="{808C3060-334B-43B3-B04D-70AB339DB4D5}" presName="childNode" presStyleLbl="node1" presStyleIdx="4" presStyleCnt="6">
        <dgm:presLayoutVars>
          <dgm:bulletEnabled val="1"/>
        </dgm:presLayoutVars>
      </dgm:prSet>
      <dgm:spPr/>
      <dgm:t>
        <a:bodyPr/>
        <a:lstStyle/>
        <a:p>
          <a:endParaRPr lang="en-US"/>
        </a:p>
      </dgm:t>
    </dgm:pt>
    <dgm:pt modelId="{AF960E9F-F207-49F0-8CA0-5D83072DED14}" type="pres">
      <dgm:prSet presAssocID="{7557CD7B-125C-41BF-9F58-FD1A75427DA3}" presName="hSp" presStyleCnt="0"/>
      <dgm:spPr/>
    </dgm:pt>
    <dgm:pt modelId="{7A1FE4CB-CC0A-4C92-A5E0-984F7FEF7C56}" type="pres">
      <dgm:prSet presAssocID="{7557CD7B-125C-41BF-9F58-FD1A75427DA3}" presName="vProcSp" presStyleCnt="0"/>
      <dgm:spPr/>
    </dgm:pt>
    <dgm:pt modelId="{F248A4F7-DD05-4305-BAFF-FECDCC8A190C}" type="pres">
      <dgm:prSet presAssocID="{7557CD7B-125C-41BF-9F58-FD1A75427DA3}" presName="vSp1" presStyleCnt="0"/>
      <dgm:spPr/>
    </dgm:pt>
    <dgm:pt modelId="{5BEE0A04-9292-4DCF-B092-9A5AEB1BA0A1}" type="pres">
      <dgm:prSet presAssocID="{7557CD7B-125C-41BF-9F58-FD1A75427DA3}" presName="simulatedConn" presStyleLbl="solidFgAcc1" presStyleIdx="4" presStyleCnt="5"/>
      <dgm:spPr/>
    </dgm:pt>
    <dgm:pt modelId="{9E849BF9-4052-491A-BF12-5435A68691E0}" type="pres">
      <dgm:prSet presAssocID="{7557CD7B-125C-41BF-9F58-FD1A75427DA3}" presName="vSp2" presStyleCnt="0"/>
      <dgm:spPr/>
    </dgm:pt>
    <dgm:pt modelId="{6BF7617C-8A77-4154-B95A-978BD691682C}" type="pres">
      <dgm:prSet presAssocID="{7557CD7B-125C-41BF-9F58-FD1A75427DA3}" presName="sibTrans" presStyleCnt="0"/>
      <dgm:spPr/>
    </dgm:pt>
    <dgm:pt modelId="{9AC1BF84-D32E-4608-9C97-0F2CE1D761FD}" type="pres">
      <dgm:prSet presAssocID="{E9BE60A2-0A51-4274-86D5-900B5E423762}" presName="compositeNode" presStyleCnt="0">
        <dgm:presLayoutVars>
          <dgm:bulletEnabled val="1"/>
        </dgm:presLayoutVars>
      </dgm:prSet>
      <dgm:spPr/>
    </dgm:pt>
    <dgm:pt modelId="{001A3F9D-46C4-441E-86AF-07DE797B9CF7}" type="pres">
      <dgm:prSet presAssocID="{E9BE60A2-0A51-4274-86D5-900B5E423762}" presName="bgRect" presStyleLbl="node1" presStyleIdx="5" presStyleCnt="6"/>
      <dgm:spPr/>
      <dgm:t>
        <a:bodyPr/>
        <a:lstStyle/>
        <a:p>
          <a:endParaRPr lang="en-US"/>
        </a:p>
      </dgm:t>
    </dgm:pt>
    <dgm:pt modelId="{935A1153-E400-4945-9806-C761362542C6}" type="pres">
      <dgm:prSet presAssocID="{E9BE60A2-0A51-4274-86D5-900B5E423762}" presName="parentNode" presStyleLbl="node1" presStyleIdx="5" presStyleCnt="6">
        <dgm:presLayoutVars>
          <dgm:chMax val="0"/>
          <dgm:bulletEnabled val="1"/>
        </dgm:presLayoutVars>
      </dgm:prSet>
      <dgm:spPr/>
      <dgm:t>
        <a:bodyPr/>
        <a:lstStyle/>
        <a:p>
          <a:endParaRPr lang="en-US"/>
        </a:p>
      </dgm:t>
    </dgm:pt>
  </dgm:ptLst>
  <dgm:cxnLst>
    <dgm:cxn modelId="{F6C0775D-2B25-49A3-BCEC-19EA58819066}" type="presOf" srcId="{E9BE60A2-0A51-4274-86D5-900B5E423762}" destId="{935A1153-E400-4945-9806-C761362542C6}" srcOrd="1" destOrd="0" presId="urn:microsoft.com/office/officeart/2005/8/layout/hProcess7#23"/>
    <dgm:cxn modelId="{482FC4BA-30DB-4B5A-97E7-EB4EB7EA3646}" srcId="{FE9D4502-5F26-4EA4-B1DB-FB01DF993156}" destId="{0EEFB277-C0A2-4494-BA61-964F92AEA740}" srcOrd="0" destOrd="0" parTransId="{108D5B5D-98A0-4624-BB35-7C643C5F2FF6}" sibTransId="{A774CA0B-0C80-42E4-83B2-1045FB4F996B}"/>
    <dgm:cxn modelId="{7AD31D6E-5186-415B-8414-D845A3783277}" srcId="{44F175B7-D238-4210-8C49-5958841CC948}" destId="{FE9D4502-5F26-4EA4-B1DB-FB01DF993156}" srcOrd="1" destOrd="0" parTransId="{BB3BB8E3-B2E6-4218-A31E-14C685F9BC0B}" sibTransId="{FF1AF85C-5E42-4778-9C5B-BEA724B61EF9}"/>
    <dgm:cxn modelId="{4D6207E1-7355-425F-8790-6C3BDCF49359}" type="presOf" srcId="{68ACEA14-AE49-46B1-83F1-3957566241CF}" destId="{9AF5CC85-435D-4DF0-82AE-27F3C63C5321}" srcOrd="0" destOrd="0" presId="urn:microsoft.com/office/officeart/2005/8/layout/hProcess7#23"/>
    <dgm:cxn modelId="{E7A3BBAE-B84E-48BD-A4A7-2CE08776DA2E}" srcId="{22EA0AD4-5419-4176-A7D6-88DD0B7FC40A}" destId="{AB85416E-9167-464B-A272-E3AEF40A870E}" srcOrd="0" destOrd="0" parTransId="{7DD51955-CD60-4CF3-8730-526470EF97D5}" sibTransId="{8EC365BC-5813-4550-9F23-07F072AA3371}"/>
    <dgm:cxn modelId="{37CBDBD8-194D-4EB5-9B21-1708441A3111}" type="presOf" srcId="{5D99FE3A-679F-476D-9E38-DD8978BE4ECD}" destId="{C23E8DAA-17D5-41D6-9D54-6D4D9E102A92}" srcOrd="0" destOrd="0" presId="urn:microsoft.com/office/officeart/2005/8/layout/hProcess7#23"/>
    <dgm:cxn modelId="{B91EA343-3FDC-46A5-A45D-8DBB19789F4C}" type="presOf" srcId="{0EEFB277-C0A2-4494-BA61-964F92AEA740}" destId="{06069963-D9CC-4E5E-A5E6-960A5A59BBAB}" srcOrd="0" destOrd="0" presId="urn:microsoft.com/office/officeart/2005/8/layout/hProcess7#23"/>
    <dgm:cxn modelId="{EDFB6A18-1CB8-423C-A2D2-A2420589FF2D}" type="presOf" srcId="{68ACEA14-AE49-46B1-83F1-3957566241CF}" destId="{077EA8CF-10FA-469A-9A95-B082224C039D}" srcOrd="1" destOrd="0" presId="urn:microsoft.com/office/officeart/2005/8/layout/hProcess7#23"/>
    <dgm:cxn modelId="{6A1991AF-E682-43A5-8D67-CF6C21524606}" type="presOf" srcId="{22EA0AD4-5419-4176-A7D6-88DD0B7FC40A}" destId="{C21E6BBA-571B-4B1D-B2ED-B07DF15F036B}" srcOrd="1" destOrd="0" presId="urn:microsoft.com/office/officeart/2005/8/layout/hProcess7#23"/>
    <dgm:cxn modelId="{F9CC15A9-4692-41B3-939B-C93B54D4C557}" type="presOf" srcId="{FE9D4502-5F26-4EA4-B1DB-FB01DF993156}" destId="{41576C55-78FA-48C2-8C2A-01ACD990BF07}" srcOrd="0" destOrd="0" presId="urn:microsoft.com/office/officeart/2005/8/layout/hProcess7#23"/>
    <dgm:cxn modelId="{CC355E5E-5E2A-4EF8-A001-178DE45A79AE}" type="presOf" srcId="{44F175B7-D238-4210-8C49-5958841CC948}" destId="{737D8942-05E8-47D2-B415-CAF6CB07660B}" srcOrd="0" destOrd="0" presId="urn:microsoft.com/office/officeart/2005/8/layout/hProcess7#23"/>
    <dgm:cxn modelId="{3EC8E847-894C-46D4-B4E3-FB62075FBBDA}" type="presOf" srcId="{77850258-F80D-4AD0-A9F8-AC0472FAEF23}" destId="{60A10A7C-1641-4B1B-8AD9-A83499C9333B}" srcOrd="1" destOrd="0" presId="urn:microsoft.com/office/officeart/2005/8/layout/hProcess7#23"/>
    <dgm:cxn modelId="{60E0FAD1-A632-486A-B6F4-54A28A8B6708}" srcId="{808C3060-334B-43B3-B04D-70AB339DB4D5}" destId="{5D99FE3A-679F-476D-9E38-DD8978BE4ECD}" srcOrd="0" destOrd="0" parTransId="{A4F4BFAE-9D51-4435-86E1-D40B10FCB0A8}" sibTransId="{08B3D350-E487-4FE4-A86D-1F10C153E7FD}"/>
    <dgm:cxn modelId="{E1E55E4F-6615-41AB-B1EA-2CCF17698C6C}" type="presOf" srcId="{FE9D4502-5F26-4EA4-B1DB-FB01DF993156}" destId="{86CC2D75-9AE7-40CF-8DFD-1AE0DA3BDE13}" srcOrd="1" destOrd="0" presId="urn:microsoft.com/office/officeart/2005/8/layout/hProcess7#23"/>
    <dgm:cxn modelId="{D10554E8-816B-4DF1-B7DC-8993B58D6D59}" srcId="{44F175B7-D238-4210-8C49-5958841CC948}" destId="{808C3060-334B-43B3-B04D-70AB339DB4D5}" srcOrd="4" destOrd="0" parTransId="{1DAB9101-B527-4D32-BD26-B9E0139F599F}" sibTransId="{7557CD7B-125C-41BF-9F58-FD1A75427DA3}"/>
    <dgm:cxn modelId="{C804FC2C-55D4-4120-AEA2-AC685D9C5B3C}" type="presOf" srcId="{4FA87467-6F8A-4D39-B3EB-0CB9A172B953}" destId="{554648DF-D855-447D-94EE-9FED94DD2987}" srcOrd="0" destOrd="0" presId="urn:microsoft.com/office/officeart/2005/8/layout/hProcess7#23"/>
    <dgm:cxn modelId="{E68B76E7-1691-47BA-8B7B-E74F72958450}" srcId="{44F175B7-D238-4210-8C49-5958841CC948}" destId="{68ACEA14-AE49-46B1-83F1-3957566241CF}" srcOrd="2" destOrd="0" parTransId="{7C927DB1-6DDC-40E3-B5BF-7D8BB685A3A4}" sibTransId="{503522D3-6B2A-4E2F-8391-1C700B3AFC8C}"/>
    <dgm:cxn modelId="{9F44C6A2-F78A-4AD0-BC87-801BED953229}" type="presOf" srcId="{22EA0AD4-5419-4176-A7D6-88DD0B7FC40A}" destId="{CC94E764-2B0D-4609-A76D-7ACDE15537E7}" srcOrd="0" destOrd="0" presId="urn:microsoft.com/office/officeart/2005/8/layout/hProcess7#23"/>
    <dgm:cxn modelId="{7AE9FCFB-15A1-4A36-BB8E-62AB9FA37D18}" srcId="{77850258-F80D-4AD0-A9F8-AC0472FAEF23}" destId="{4C6640DB-7E8C-41EA-93CB-DE62DAE449E0}" srcOrd="0" destOrd="0" parTransId="{E2E9D4D5-6703-4040-8255-FFA288596950}" sibTransId="{43FFD0B4-01A0-4993-9D77-A90C5FB678F9}"/>
    <dgm:cxn modelId="{90DA3EEF-6591-47D6-A790-03C36EAE6053}" type="presOf" srcId="{AB85416E-9167-464B-A272-E3AEF40A870E}" destId="{CCBB99E5-8469-4AF8-BB7E-E1DB0C898EA1}" srcOrd="0" destOrd="0" presId="urn:microsoft.com/office/officeart/2005/8/layout/hProcess7#23"/>
    <dgm:cxn modelId="{B9AECC03-4100-4C69-8BB3-97E104CC23BA}" type="presOf" srcId="{808C3060-334B-43B3-B04D-70AB339DB4D5}" destId="{9578AC8B-CFCC-4727-88C3-F84916EC3D9E}" srcOrd="1" destOrd="0" presId="urn:microsoft.com/office/officeart/2005/8/layout/hProcess7#23"/>
    <dgm:cxn modelId="{DE396DD2-6486-4384-BA79-09C00E3D262D}" srcId="{44F175B7-D238-4210-8C49-5958841CC948}" destId="{77850258-F80D-4AD0-A9F8-AC0472FAEF23}" srcOrd="3" destOrd="0" parTransId="{FCAA37D4-6914-4901-860E-94C0C5DAFBEF}" sibTransId="{22C7ED2D-94E7-45B5-9D1C-AE2EFD21A28A}"/>
    <dgm:cxn modelId="{E5E2AB49-2BC6-402F-BD28-29E95E672C88}" type="presOf" srcId="{808C3060-334B-43B3-B04D-70AB339DB4D5}" destId="{95B63A41-DF32-45D0-B05D-13D8D7A98E1B}" srcOrd="0" destOrd="0" presId="urn:microsoft.com/office/officeart/2005/8/layout/hProcess7#23"/>
    <dgm:cxn modelId="{D4911491-1B4D-450A-8F22-EC23C3E5D019}" type="presOf" srcId="{77850258-F80D-4AD0-A9F8-AC0472FAEF23}" destId="{10C00FD0-C948-4308-BE55-DC7BC699215B}" srcOrd="0" destOrd="0" presId="urn:microsoft.com/office/officeart/2005/8/layout/hProcess7#23"/>
    <dgm:cxn modelId="{AEFD65BB-E83D-4A27-82DF-C4D4F96F0308}" type="presOf" srcId="{E9BE60A2-0A51-4274-86D5-900B5E423762}" destId="{001A3F9D-46C4-441E-86AF-07DE797B9CF7}" srcOrd="0" destOrd="0" presId="urn:microsoft.com/office/officeart/2005/8/layout/hProcess7#23"/>
    <dgm:cxn modelId="{E18BC963-AF5C-4B31-AD4D-CF476A900245}" srcId="{68ACEA14-AE49-46B1-83F1-3957566241CF}" destId="{4FA87467-6F8A-4D39-B3EB-0CB9A172B953}" srcOrd="0" destOrd="0" parTransId="{27302964-0FDF-497B-AF0E-22360870B7F3}" sibTransId="{11D722FD-B0E3-46DC-985C-092AE40F109C}"/>
    <dgm:cxn modelId="{D2E7F4A4-0701-45FC-B0F4-45341644B214}" srcId="{44F175B7-D238-4210-8C49-5958841CC948}" destId="{E9BE60A2-0A51-4274-86D5-900B5E423762}" srcOrd="5" destOrd="0" parTransId="{1F7D62E9-8068-4103-84DC-8262F9E29C6C}" sibTransId="{DDF54BA7-DF1F-4DBE-B7F7-F5CCD7E93F64}"/>
    <dgm:cxn modelId="{915686CF-C046-4FAF-BC3A-F8478DF8493C}" srcId="{44F175B7-D238-4210-8C49-5958841CC948}" destId="{22EA0AD4-5419-4176-A7D6-88DD0B7FC40A}" srcOrd="0" destOrd="0" parTransId="{0F07AEF9-15AF-46E7-8AAC-874469234300}" sibTransId="{B0D0FA7D-969F-442C-989D-7940484805AF}"/>
    <dgm:cxn modelId="{64102EDA-4837-4802-ACD1-3D5AE7958061}" type="presOf" srcId="{4C6640DB-7E8C-41EA-93CB-DE62DAE449E0}" destId="{7CA968FC-4483-45C7-BCAF-F376C5DBBA2D}" srcOrd="0" destOrd="0" presId="urn:microsoft.com/office/officeart/2005/8/layout/hProcess7#23"/>
    <dgm:cxn modelId="{82D7FC55-4945-487E-A754-3C68474A35F9}" type="presParOf" srcId="{737D8942-05E8-47D2-B415-CAF6CB07660B}" destId="{E3AA9F78-7D26-4883-8436-7E35491EFC1B}" srcOrd="0" destOrd="0" presId="urn:microsoft.com/office/officeart/2005/8/layout/hProcess7#23"/>
    <dgm:cxn modelId="{CA114E04-9B3C-441B-8632-CF63B8C96293}" type="presParOf" srcId="{E3AA9F78-7D26-4883-8436-7E35491EFC1B}" destId="{CC94E764-2B0D-4609-A76D-7ACDE15537E7}" srcOrd="0" destOrd="0" presId="urn:microsoft.com/office/officeart/2005/8/layout/hProcess7#23"/>
    <dgm:cxn modelId="{836798CA-E8C9-4DEB-8E70-D306671AAEF5}" type="presParOf" srcId="{E3AA9F78-7D26-4883-8436-7E35491EFC1B}" destId="{C21E6BBA-571B-4B1D-B2ED-B07DF15F036B}" srcOrd="1" destOrd="0" presId="urn:microsoft.com/office/officeart/2005/8/layout/hProcess7#23"/>
    <dgm:cxn modelId="{CD9C5E22-70FE-49A7-AB33-E36117C0BB28}" type="presParOf" srcId="{E3AA9F78-7D26-4883-8436-7E35491EFC1B}" destId="{CCBB99E5-8469-4AF8-BB7E-E1DB0C898EA1}" srcOrd="2" destOrd="0" presId="urn:microsoft.com/office/officeart/2005/8/layout/hProcess7#23"/>
    <dgm:cxn modelId="{83D4BCF1-4F38-49FD-BCAB-EDD02CD8C3A1}" type="presParOf" srcId="{737D8942-05E8-47D2-B415-CAF6CB07660B}" destId="{C9D47E59-24F2-42C6-BA1F-32CDF7F8B7F4}" srcOrd="1" destOrd="0" presId="urn:microsoft.com/office/officeart/2005/8/layout/hProcess7#23"/>
    <dgm:cxn modelId="{656B61DA-C4FE-49B0-8E93-2BF7D46D1202}" type="presParOf" srcId="{737D8942-05E8-47D2-B415-CAF6CB07660B}" destId="{1BF9D7DB-6328-48A4-B206-78080FE6E51E}" srcOrd="2" destOrd="0" presId="urn:microsoft.com/office/officeart/2005/8/layout/hProcess7#23"/>
    <dgm:cxn modelId="{D8B91253-0303-4849-B0FD-C1BDBFF34199}" type="presParOf" srcId="{1BF9D7DB-6328-48A4-B206-78080FE6E51E}" destId="{37A30A54-20AC-4D1A-A582-272EBDD1C393}" srcOrd="0" destOrd="0" presId="urn:microsoft.com/office/officeart/2005/8/layout/hProcess7#23"/>
    <dgm:cxn modelId="{00CD9DC2-63DD-45A8-B77F-3E723DB77244}" type="presParOf" srcId="{1BF9D7DB-6328-48A4-B206-78080FE6E51E}" destId="{88201009-54D3-400A-BB90-648E425C7AD9}" srcOrd="1" destOrd="0" presId="urn:microsoft.com/office/officeart/2005/8/layout/hProcess7#23"/>
    <dgm:cxn modelId="{68251016-885F-4919-ADD5-E9B6E7AACC39}" type="presParOf" srcId="{1BF9D7DB-6328-48A4-B206-78080FE6E51E}" destId="{F2C33285-927B-4D39-A770-AA5DA6781A67}" srcOrd="2" destOrd="0" presId="urn:microsoft.com/office/officeart/2005/8/layout/hProcess7#23"/>
    <dgm:cxn modelId="{060FAC22-F245-481A-90B3-20467B82FC4A}" type="presParOf" srcId="{737D8942-05E8-47D2-B415-CAF6CB07660B}" destId="{2716F84B-EB64-4365-BFC6-293B01542135}" srcOrd="3" destOrd="0" presId="urn:microsoft.com/office/officeart/2005/8/layout/hProcess7#23"/>
    <dgm:cxn modelId="{8C79634C-6FEB-444A-83A0-8D40CE819FA1}" type="presParOf" srcId="{737D8942-05E8-47D2-B415-CAF6CB07660B}" destId="{0F5830E0-464E-4938-953C-C5121D4227FB}" srcOrd="4" destOrd="0" presId="urn:microsoft.com/office/officeart/2005/8/layout/hProcess7#23"/>
    <dgm:cxn modelId="{7DB23AF8-742D-4C1A-BF84-5AB299A8EE92}" type="presParOf" srcId="{0F5830E0-464E-4938-953C-C5121D4227FB}" destId="{41576C55-78FA-48C2-8C2A-01ACD990BF07}" srcOrd="0" destOrd="0" presId="urn:microsoft.com/office/officeart/2005/8/layout/hProcess7#23"/>
    <dgm:cxn modelId="{981BF54F-1655-474F-BA6A-26E6D4675866}" type="presParOf" srcId="{0F5830E0-464E-4938-953C-C5121D4227FB}" destId="{86CC2D75-9AE7-40CF-8DFD-1AE0DA3BDE13}" srcOrd="1" destOrd="0" presId="urn:microsoft.com/office/officeart/2005/8/layout/hProcess7#23"/>
    <dgm:cxn modelId="{A410B79A-B6F6-4A02-82E9-D802A8F922C5}" type="presParOf" srcId="{0F5830E0-464E-4938-953C-C5121D4227FB}" destId="{06069963-D9CC-4E5E-A5E6-960A5A59BBAB}" srcOrd="2" destOrd="0" presId="urn:microsoft.com/office/officeart/2005/8/layout/hProcess7#23"/>
    <dgm:cxn modelId="{AE9E69D4-32FF-435F-9B52-CCE3FF59AA8C}" type="presParOf" srcId="{737D8942-05E8-47D2-B415-CAF6CB07660B}" destId="{FE80895F-7ED2-47AE-B4C2-0FA6FC9DD4DE}" srcOrd="5" destOrd="0" presId="urn:microsoft.com/office/officeart/2005/8/layout/hProcess7#23"/>
    <dgm:cxn modelId="{6C96C968-6476-4682-819C-A0C352C1BD2E}" type="presParOf" srcId="{737D8942-05E8-47D2-B415-CAF6CB07660B}" destId="{EF7F766C-A297-4E88-819F-028A2676A55C}" srcOrd="6" destOrd="0" presId="urn:microsoft.com/office/officeart/2005/8/layout/hProcess7#23"/>
    <dgm:cxn modelId="{ACA1EADF-2AE3-4F96-B008-108E62D64AA8}" type="presParOf" srcId="{EF7F766C-A297-4E88-819F-028A2676A55C}" destId="{7798613E-A933-4A56-B69D-86BF9B8B2D98}" srcOrd="0" destOrd="0" presId="urn:microsoft.com/office/officeart/2005/8/layout/hProcess7#23"/>
    <dgm:cxn modelId="{3B3C2A28-33EB-4D0C-889C-AF0B30264EE2}" type="presParOf" srcId="{EF7F766C-A297-4E88-819F-028A2676A55C}" destId="{570EEC36-0BD7-4D38-B959-34077A988905}" srcOrd="1" destOrd="0" presId="urn:microsoft.com/office/officeart/2005/8/layout/hProcess7#23"/>
    <dgm:cxn modelId="{D193FF77-ADB1-4CB1-8423-DF432B57AC1B}" type="presParOf" srcId="{EF7F766C-A297-4E88-819F-028A2676A55C}" destId="{0E84BFAB-CE88-4BF9-BADA-F95D8C6CC8CC}" srcOrd="2" destOrd="0" presId="urn:microsoft.com/office/officeart/2005/8/layout/hProcess7#23"/>
    <dgm:cxn modelId="{3E1221C6-EC59-4638-AF78-59C6ADB9BBA1}" type="presParOf" srcId="{737D8942-05E8-47D2-B415-CAF6CB07660B}" destId="{B5158CAC-0280-48D1-882B-2DA956369809}" srcOrd="7" destOrd="0" presId="urn:microsoft.com/office/officeart/2005/8/layout/hProcess7#23"/>
    <dgm:cxn modelId="{22D650C5-CEE0-40A5-9607-780091656E25}" type="presParOf" srcId="{737D8942-05E8-47D2-B415-CAF6CB07660B}" destId="{9AA1441E-E0CA-4429-97ED-E74D41E86C6A}" srcOrd="8" destOrd="0" presId="urn:microsoft.com/office/officeart/2005/8/layout/hProcess7#23"/>
    <dgm:cxn modelId="{E21D009E-7967-4FEA-B0B1-2DCE23811191}" type="presParOf" srcId="{9AA1441E-E0CA-4429-97ED-E74D41E86C6A}" destId="{9AF5CC85-435D-4DF0-82AE-27F3C63C5321}" srcOrd="0" destOrd="0" presId="urn:microsoft.com/office/officeart/2005/8/layout/hProcess7#23"/>
    <dgm:cxn modelId="{50771E89-150F-4733-9FB2-87BD7B1A22B4}" type="presParOf" srcId="{9AA1441E-E0CA-4429-97ED-E74D41E86C6A}" destId="{077EA8CF-10FA-469A-9A95-B082224C039D}" srcOrd="1" destOrd="0" presId="urn:microsoft.com/office/officeart/2005/8/layout/hProcess7#23"/>
    <dgm:cxn modelId="{16F5271A-C62A-4E92-801D-B25C1575CC01}" type="presParOf" srcId="{9AA1441E-E0CA-4429-97ED-E74D41E86C6A}" destId="{554648DF-D855-447D-94EE-9FED94DD2987}" srcOrd="2" destOrd="0" presId="urn:microsoft.com/office/officeart/2005/8/layout/hProcess7#23"/>
    <dgm:cxn modelId="{72DCCE75-4477-4B7C-A953-15A5FD703D1A}" type="presParOf" srcId="{737D8942-05E8-47D2-B415-CAF6CB07660B}" destId="{0B905B59-62D5-4DF9-928F-87AFA7499FB3}" srcOrd="9" destOrd="0" presId="urn:microsoft.com/office/officeart/2005/8/layout/hProcess7#23"/>
    <dgm:cxn modelId="{A2027FB3-DACF-450D-A825-7459F6057771}" type="presParOf" srcId="{737D8942-05E8-47D2-B415-CAF6CB07660B}" destId="{FE5B4D00-55D0-4B6B-9DA8-13B0B32CE75E}" srcOrd="10" destOrd="0" presId="urn:microsoft.com/office/officeart/2005/8/layout/hProcess7#23"/>
    <dgm:cxn modelId="{D1E692A3-A609-48D4-AA57-7D6CC568EF7E}" type="presParOf" srcId="{FE5B4D00-55D0-4B6B-9DA8-13B0B32CE75E}" destId="{06D6C7AA-CBC4-4219-B4C4-D9201435B881}" srcOrd="0" destOrd="0" presId="urn:microsoft.com/office/officeart/2005/8/layout/hProcess7#23"/>
    <dgm:cxn modelId="{FCD7518A-502B-4FD4-81D3-AD129244BBE3}" type="presParOf" srcId="{FE5B4D00-55D0-4B6B-9DA8-13B0B32CE75E}" destId="{2DB83F9B-4C93-4DCC-8452-1E8A5F316E61}" srcOrd="1" destOrd="0" presId="urn:microsoft.com/office/officeart/2005/8/layout/hProcess7#23"/>
    <dgm:cxn modelId="{98690977-6D1D-4405-835A-A1B8F35B10A0}" type="presParOf" srcId="{FE5B4D00-55D0-4B6B-9DA8-13B0B32CE75E}" destId="{3A295C2B-9BA6-4177-9171-8A269FB0DFAC}" srcOrd="2" destOrd="0" presId="urn:microsoft.com/office/officeart/2005/8/layout/hProcess7#23"/>
    <dgm:cxn modelId="{149BC312-4997-4276-8CAE-F8FEBAE9E913}" type="presParOf" srcId="{737D8942-05E8-47D2-B415-CAF6CB07660B}" destId="{5D7D4EB5-C6D7-4DCA-A528-ED67205DE3E0}" srcOrd="11" destOrd="0" presId="urn:microsoft.com/office/officeart/2005/8/layout/hProcess7#23"/>
    <dgm:cxn modelId="{8207ADB0-C254-436C-8E9B-B229BA301049}" type="presParOf" srcId="{737D8942-05E8-47D2-B415-CAF6CB07660B}" destId="{B575202F-A733-47A9-98E2-F9AB4DED43CC}" srcOrd="12" destOrd="0" presId="urn:microsoft.com/office/officeart/2005/8/layout/hProcess7#23"/>
    <dgm:cxn modelId="{DE9C6D6D-400B-4850-9801-E2D3B37E8DFB}" type="presParOf" srcId="{B575202F-A733-47A9-98E2-F9AB4DED43CC}" destId="{10C00FD0-C948-4308-BE55-DC7BC699215B}" srcOrd="0" destOrd="0" presId="urn:microsoft.com/office/officeart/2005/8/layout/hProcess7#23"/>
    <dgm:cxn modelId="{1E95D141-8DFB-43A2-A6C2-831A4A1E2060}" type="presParOf" srcId="{B575202F-A733-47A9-98E2-F9AB4DED43CC}" destId="{60A10A7C-1641-4B1B-8AD9-A83499C9333B}" srcOrd="1" destOrd="0" presId="urn:microsoft.com/office/officeart/2005/8/layout/hProcess7#23"/>
    <dgm:cxn modelId="{61E48AF2-80D7-4FB9-8966-78964D40C555}" type="presParOf" srcId="{B575202F-A733-47A9-98E2-F9AB4DED43CC}" destId="{7CA968FC-4483-45C7-BCAF-F376C5DBBA2D}" srcOrd="2" destOrd="0" presId="urn:microsoft.com/office/officeart/2005/8/layout/hProcess7#23"/>
    <dgm:cxn modelId="{0479AFB4-5303-4A26-B63D-48E3B8339407}" type="presParOf" srcId="{737D8942-05E8-47D2-B415-CAF6CB07660B}" destId="{FF58E463-7D57-4370-A10C-3F0AE74422B3}" srcOrd="13" destOrd="0" presId="urn:microsoft.com/office/officeart/2005/8/layout/hProcess7#23"/>
    <dgm:cxn modelId="{CDD0EFFB-2B8D-4181-9697-71DA734BEC60}" type="presParOf" srcId="{737D8942-05E8-47D2-B415-CAF6CB07660B}" destId="{14041191-8C88-456E-B8E9-5505405FAEF9}" srcOrd="14" destOrd="0" presId="urn:microsoft.com/office/officeart/2005/8/layout/hProcess7#23"/>
    <dgm:cxn modelId="{7D0BD95A-FE50-44B3-877A-C43B2DDE61AA}" type="presParOf" srcId="{14041191-8C88-456E-B8E9-5505405FAEF9}" destId="{6E1576C9-47A7-42A0-87E6-B069675C7882}" srcOrd="0" destOrd="0" presId="urn:microsoft.com/office/officeart/2005/8/layout/hProcess7#23"/>
    <dgm:cxn modelId="{65006AF1-DE1B-444A-BA09-67AEECC30667}" type="presParOf" srcId="{14041191-8C88-456E-B8E9-5505405FAEF9}" destId="{EE9A6BF9-D999-4BC8-ACE3-6637DD71810A}" srcOrd="1" destOrd="0" presId="urn:microsoft.com/office/officeart/2005/8/layout/hProcess7#23"/>
    <dgm:cxn modelId="{B983AF3D-819D-4187-B28D-B9342B89A641}" type="presParOf" srcId="{14041191-8C88-456E-B8E9-5505405FAEF9}" destId="{8036AB31-5EA2-4A43-AEDB-31D08693DA3B}" srcOrd="2" destOrd="0" presId="urn:microsoft.com/office/officeart/2005/8/layout/hProcess7#23"/>
    <dgm:cxn modelId="{0ABC4E92-9675-4470-8680-965E9568FEC8}" type="presParOf" srcId="{737D8942-05E8-47D2-B415-CAF6CB07660B}" destId="{F8186E68-AC54-4A51-A966-5330007DBB73}" srcOrd="15" destOrd="0" presId="urn:microsoft.com/office/officeart/2005/8/layout/hProcess7#23"/>
    <dgm:cxn modelId="{9D742366-0BC8-4D6A-AB04-D195D5AA8969}" type="presParOf" srcId="{737D8942-05E8-47D2-B415-CAF6CB07660B}" destId="{F916227B-3D06-411A-8A8B-5B75A8AB78CD}" srcOrd="16" destOrd="0" presId="urn:microsoft.com/office/officeart/2005/8/layout/hProcess7#23"/>
    <dgm:cxn modelId="{3FF4AEE1-A86B-4C7C-A5E2-14952B970945}" type="presParOf" srcId="{F916227B-3D06-411A-8A8B-5B75A8AB78CD}" destId="{95B63A41-DF32-45D0-B05D-13D8D7A98E1B}" srcOrd="0" destOrd="0" presId="urn:microsoft.com/office/officeart/2005/8/layout/hProcess7#23"/>
    <dgm:cxn modelId="{BC38AEE0-7C63-4C50-AB2B-5DB0F56286F7}" type="presParOf" srcId="{F916227B-3D06-411A-8A8B-5B75A8AB78CD}" destId="{9578AC8B-CFCC-4727-88C3-F84916EC3D9E}" srcOrd="1" destOrd="0" presId="urn:microsoft.com/office/officeart/2005/8/layout/hProcess7#23"/>
    <dgm:cxn modelId="{01487DBC-524A-4FF9-ACAB-2F555FFB43EF}" type="presParOf" srcId="{F916227B-3D06-411A-8A8B-5B75A8AB78CD}" destId="{C23E8DAA-17D5-41D6-9D54-6D4D9E102A92}" srcOrd="2" destOrd="0" presId="urn:microsoft.com/office/officeart/2005/8/layout/hProcess7#23"/>
    <dgm:cxn modelId="{351203D8-7E36-454B-9A56-2FF06E395B4E}" type="presParOf" srcId="{737D8942-05E8-47D2-B415-CAF6CB07660B}" destId="{AF960E9F-F207-49F0-8CA0-5D83072DED14}" srcOrd="17" destOrd="0" presId="urn:microsoft.com/office/officeart/2005/8/layout/hProcess7#23"/>
    <dgm:cxn modelId="{49C16451-58BC-4A91-9560-88D1B9C3EA4A}" type="presParOf" srcId="{737D8942-05E8-47D2-B415-CAF6CB07660B}" destId="{7A1FE4CB-CC0A-4C92-A5E0-984F7FEF7C56}" srcOrd="18" destOrd="0" presId="urn:microsoft.com/office/officeart/2005/8/layout/hProcess7#23"/>
    <dgm:cxn modelId="{7A0B0A7F-09AC-48F2-BD0B-0CE2DDF52CD3}" type="presParOf" srcId="{7A1FE4CB-CC0A-4C92-A5E0-984F7FEF7C56}" destId="{F248A4F7-DD05-4305-BAFF-FECDCC8A190C}" srcOrd="0" destOrd="0" presId="urn:microsoft.com/office/officeart/2005/8/layout/hProcess7#23"/>
    <dgm:cxn modelId="{4777517A-B126-4E96-A4D9-43DDAA695A2D}" type="presParOf" srcId="{7A1FE4CB-CC0A-4C92-A5E0-984F7FEF7C56}" destId="{5BEE0A04-9292-4DCF-B092-9A5AEB1BA0A1}" srcOrd="1" destOrd="0" presId="urn:microsoft.com/office/officeart/2005/8/layout/hProcess7#23"/>
    <dgm:cxn modelId="{33B1CEBA-B001-4D41-9E69-0423F19BDC94}" type="presParOf" srcId="{7A1FE4CB-CC0A-4C92-A5E0-984F7FEF7C56}" destId="{9E849BF9-4052-491A-BF12-5435A68691E0}" srcOrd="2" destOrd="0" presId="urn:microsoft.com/office/officeart/2005/8/layout/hProcess7#23"/>
    <dgm:cxn modelId="{BC6A1D37-3CDC-4ED8-89FF-EE562368747C}" type="presParOf" srcId="{737D8942-05E8-47D2-B415-CAF6CB07660B}" destId="{6BF7617C-8A77-4154-B95A-978BD691682C}" srcOrd="19" destOrd="0" presId="urn:microsoft.com/office/officeart/2005/8/layout/hProcess7#23"/>
    <dgm:cxn modelId="{023D22EA-6EE1-481C-816A-85FAD7BCE0FA}" type="presParOf" srcId="{737D8942-05E8-47D2-B415-CAF6CB07660B}" destId="{9AC1BF84-D32E-4608-9C97-0F2CE1D761FD}" srcOrd="20" destOrd="0" presId="urn:microsoft.com/office/officeart/2005/8/layout/hProcess7#23"/>
    <dgm:cxn modelId="{2126BE6C-E0B7-4581-A76E-D562542A4F37}" type="presParOf" srcId="{9AC1BF84-D32E-4608-9C97-0F2CE1D761FD}" destId="{001A3F9D-46C4-441E-86AF-07DE797B9CF7}" srcOrd="0" destOrd="0" presId="urn:microsoft.com/office/officeart/2005/8/layout/hProcess7#23"/>
    <dgm:cxn modelId="{E76EF24B-D602-4F91-8AB6-40F97BFB76B5}" type="presParOf" srcId="{9AC1BF84-D32E-4608-9C97-0F2CE1D761FD}" destId="{935A1153-E400-4945-9806-C761362542C6}" srcOrd="1" destOrd="0" presId="urn:microsoft.com/office/officeart/2005/8/layout/hProcess7#2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2"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tuần</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smtClean="0"/>
            <a:t>Dao </a:t>
          </a:r>
          <a:r>
            <a:rPr lang="en-US" dirty="0" err="1" smtClean="0"/>
            <a:t>động</a:t>
          </a:r>
          <a:r>
            <a:rPr lang="en-US" dirty="0" smtClean="0"/>
            <a:t> </a:t>
          </a:r>
          <a:r>
            <a:rPr lang="en-US" dirty="0" err="1" smtClean="0"/>
            <a:t>điều</a:t>
          </a:r>
          <a:r>
            <a:rPr lang="en-US" dirty="0" smtClean="0"/>
            <a:t> </a:t>
          </a:r>
          <a:r>
            <a:rPr lang="en-US" dirty="0" err="1" smtClean="0"/>
            <a:t>hòa</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tháng</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Chiến</a:t>
          </a:r>
          <a:r>
            <a:rPr lang="en-US" dirty="0" smtClean="0"/>
            <a:t> </a:t>
          </a:r>
          <a:r>
            <a:rPr lang="en-US" dirty="0" err="1" smtClean="0"/>
            <a:t>tranh</a:t>
          </a:r>
          <a:r>
            <a:rPr lang="en-US" dirty="0" smtClean="0"/>
            <a:t> </a:t>
          </a:r>
          <a:r>
            <a:rPr lang="en-US" dirty="0" err="1" smtClean="0"/>
            <a:t>biên</a:t>
          </a:r>
          <a:r>
            <a:rPr lang="en-US" dirty="0" smtClean="0"/>
            <a:t> </a:t>
          </a:r>
          <a:r>
            <a:rPr lang="en-US" dirty="0" err="1" smtClean="0"/>
            <a:t>giới</a:t>
          </a:r>
          <a:r>
            <a:rPr lang="en-US" dirty="0" smtClean="0"/>
            <a:t> 1979</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năm</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Lý</a:t>
          </a:r>
          <a:r>
            <a:rPr lang="en-US" dirty="0" smtClean="0"/>
            <a:t> </a:t>
          </a:r>
          <a:r>
            <a:rPr lang="en-US" dirty="0" err="1" smtClean="0"/>
            <a:t>thuyết</a:t>
          </a:r>
          <a:r>
            <a:rPr lang="en-US" dirty="0" smtClean="0"/>
            <a:t> </a:t>
          </a:r>
          <a:r>
            <a:rPr lang="en-US" dirty="0" err="1" smtClean="0"/>
            <a:t>đạo</a:t>
          </a:r>
          <a:r>
            <a:rPr lang="en-US" dirty="0" smtClean="0"/>
            <a:t> </a:t>
          </a:r>
          <a:r>
            <a:rPr lang="en-US" dirty="0" err="1" smtClean="0"/>
            <a:t>hàm</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13798"/>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A9B71445-7A89-49F6-9C98-53786E9C7EB3}" type="presOf" srcId="{53242A06-365D-4758-AB87-63E03A299803}" destId="{C4348B43-3A40-43F9-A6B0-0152C023D8AB}" srcOrd="0" destOrd="0" presId="urn:microsoft.com/office/officeart/2005/8/layout/hProcess7#2"/>
    <dgm:cxn modelId="{BC78560B-56AB-46B8-9923-2423C070F18B}" type="presOf" srcId="{C7C65BFA-ECC9-49AA-AD5D-A98B8772FFAC}" destId="{07E3F9F9-7357-4C1E-8E4B-A07566115956}" srcOrd="0" destOrd="0" presId="urn:microsoft.com/office/officeart/2005/8/layout/hProcess7#2"/>
    <dgm:cxn modelId="{C44E0B5B-A79F-4C64-99CD-0BE329366771}" type="presOf" srcId="{A857419C-57C5-4385-A1D9-CC7D2DFDD2C9}" destId="{DE592CDF-0ECC-4515-931A-A006D51068E1}" srcOrd="0" destOrd="0" presId="urn:microsoft.com/office/officeart/2005/8/layout/hProcess7#2"/>
    <dgm:cxn modelId="{0AC83B73-3B10-4A90-BB34-B4510E8C0252}" srcId="{53242A06-365D-4758-AB87-63E03A299803}" destId="{C7C65BFA-ECC9-49AA-AD5D-A98B8772FFAC}" srcOrd="0" destOrd="0" parTransId="{DF4277FC-2BB5-4EB7-A86B-59DD5BB4D2E8}" sibTransId="{97C9693B-FCD2-4E24-8F2C-EC8EBD5FCC0B}"/>
    <dgm:cxn modelId="{EED5B1EA-C43E-401C-AF1E-34BE2289D8B2}" srcId="{A857419C-57C5-4385-A1D9-CC7D2DFDD2C9}" destId="{53242A06-365D-4758-AB87-63E03A299803}" srcOrd="1" destOrd="0" parTransId="{8BB3F353-AEA6-41C1-B09C-2744C91C153E}" sibTransId="{22913CE3-0827-4CB8-AD75-F2CBC54FEC25}"/>
    <dgm:cxn modelId="{34B2A767-86FB-451F-B801-AA833A33BECC}" srcId="{A857419C-57C5-4385-A1D9-CC7D2DFDD2C9}" destId="{3E77524A-C1FE-4EA6-9D57-ADFAF0BE0A3B}" srcOrd="0" destOrd="0" parTransId="{36139138-9B47-437D-8E08-6E823B91E3B5}" sibTransId="{F5A3FCA7-FDA5-4305-8DF8-239F8A0FC429}"/>
    <dgm:cxn modelId="{6618CC11-F3A2-41D9-9170-E899BF8C6250}" type="presOf" srcId="{53242A06-365D-4758-AB87-63E03A299803}" destId="{9E059D37-1965-4A2E-8343-640CCFB6A2AF}" srcOrd="1" destOrd="0" presId="urn:microsoft.com/office/officeart/2005/8/layout/hProcess7#2"/>
    <dgm:cxn modelId="{72873116-DE17-493D-9974-BAE0ACE3CD1F}" type="presOf" srcId="{7942B59E-3C60-48C4-93D3-D0A4E66BC478}" destId="{018D3D17-C1DD-4AD3-9054-1838D73C5EB7}" srcOrd="0" destOrd="0" presId="urn:microsoft.com/office/officeart/2005/8/layout/hProcess7#2"/>
    <dgm:cxn modelId="{09C01513-BEAF-4292-BA76-F1F9798B92FB}" type="presOf" srcId="{7942B59E-3C60-48C4-93D3-D0A4E66BC478}" destId="{BD99638D-DFBF-4BD4-9A41-BDB3A34B505D}" srcOrd="1" destOrd="0" presId="urn:microsoft.com/office/officeart/2005/8/layout/hProcess7#2"/>
    <dgm:cxn modelId="{6629A067-E44B-461E-AEDB-A1D186B0C975}" type="presOf" srcId="{3E77524A-C1FE-4EA6-9D57-ADFAF0BE0A3B}" destId="{302E720D-8443-4DCA-B2D3-C43CF726AF81}" srcOrd="1" destOrd="0" presId="urn:microsoft.com/office/officeart/2005/8/layout/hProcess7#2"/>
    <dgm:cxn modelId="{4DDD2820-2D5D-4546-9049-F05D07DA764D}" srcId="{3E77524A-C1FE-4EA6-9D57-ADFAF0BE0A3B}" destId="{605AAFBF-4BFF-4F53-907B-48BA44972617}" srcOrd="0" destOrd="0" parTransId="{DE89A5B4-EEC4-4B31-94E5-98BCFEB9D388}" sibTransId="{CE8DF627-B2C5-43EE-95A4-C7D166EF8D11}"/>
    <dgm:cxn modelId="{AACBCFC4-657E-4258-9BCC-6140BD8C3005}" type="presOf" srcId="{3E77524A-C1FE-4EA6-9D57-ADFAF0BE0A3B}" destId="{3B0D1526-6771-4EDD-BB11-7184ED2760F9}" srcOrd="0" destOrd="0" presId="urn:microsoft.com/office/officeart/2005/8/layout/hProcess7#2"/>
    <dgm:cxn modelId="{730F7B7A-8F6B-4DC2-8D8E-02FD7B7C0701}" srcId="{7942B59E-3C60-48C4-93D3-D0A4E66BC478}" destId="{C5641B48-DE8C-43DC-BE3D-AD26B6822D57}" srcOrd="0" destOrd="0" parTransId="{52269FC7-EFE4-49F6-95DA-49D31C40D108}" sibTransId="{255F1367-8773-4324-A829-5AECA3F5B05F}"/>
    <dgm:cxn modelId="{A3D8BDBF-64CE-4E23-B252-1082725041C4}" type="presOf" srcId="{605AAFBF-4BFF-4F53-907B-48BA44972617}" destId="{0F8A0B5C-84A3-420D-9C48-1DBF8B4B5BD6}" srcOrd="0" destOrd="0" presId="urn:microsoft.com/office/officeart/2005/8/layout/hProcess7#2"/>
    <dgm:cxn modelId="{B37400BB-DF91-4D61-85E4-02878EF446E1}" type="presOf" srcId="{C5641B48-DE8C-43DC-BE3D-AD26B6822D57}" destId="{7764333F-32D3-47C4-B02C-795858445DD9}" srcOrd="0" destOrd="0" presId="urn:microsoft.com/office/officeart/2005/8/layout/hProcess7#2"/>
    <dgm:cxn modelId="{8B0A4081-5647-4E75-8846-F443B6F00DCF}" srcId="{A857419C-57C5-4385-A1D9-CC7D2DFDD2C9}" destId="{7942B59E-3C60-48C4-93D3-D0A4E66BC478}" srcOrd="2" destOrd="0" parTransId="{B76DB453-1D41-465E-AD81-67189F652388}" sibTransId="{FB10DC74-E0CC-4A98-84C8-E261EE5DD67A}"/>
    <dgm:cxn modelId="{DF7C9097-1FCA-457F-B6E1-C2F61A9E62A4}" type="presParOf" srcId="{DE592CDF-0ECC-4515-931A-A006D51068E1}" destId="{FD48B751-7FA5-49CE-9F7D-8B7920823495}" srcOrd="0" destOrd="0" presId="urn:microsoft.com/office/officeart/2005/8/layout/hProcess7#2"/>
    <dgm:cxn modelId="{EAAFCF48-4F4D-47FD-B774-762808A22F6F}" type="presParOf" srcId="{FD48B751-7FA5-49CE-9F7D-8B7920823495}" destId="{3B0D1526-6771-4EDD-BB11-7184ED2760F9}" srcOrd="0" destOrd="0" presId="urn:microsoft.com/office/officeart/2005/8/layout/hProcess7#2"/>
    <dgm:cxn modelId="{85CB18CC-DA33-46F7-881C-1F1764AB54E5}" type="presParOf" srcId="{FD48B751-7FA5-49CE-9F7D-8B7920823495}" destId="{302E720D-8443-4DCA-B2D3-C43CF726AF81}" srcOrd="1" destOrd="0" presId="urn:microsoft.com/office/officeart/2005/8/layout/hProcess7#2"/>
    <dgm:cxn modelId="{91A3D21D-C6C4-4781-ABA2-949D73278139}" type="presParOf" srcId="{FD48B751-7FA5-49CE-9F7D-8B7920823495}" destId="{0F8A0B5C-84A3-420D-9C48-1DBF8B4B5BD6}" srcOrd="2" destOrd="0" presId="urn:microsoft.com/office/officeart/2005/8/layout/hProcess7#2"/>
    <dgm:cxn modelId="{F221635C-7D8D-40A4-B85D-E6CE6C96307F}" type="presParOf" srcId="{DE592CDF-0ECC-4515-931A-A006D51068E1}" destId="{6C4A80A2-8C9E-4CD0-9816-9B4B6ECE8CB9}" srcOrd="1" destOrd="0" presId="urn:microsoft.com/office/officeart/2005/8/layout/hProcess7#2"/>
    <dgm:cxn modelId="{DAB3D1B8-704A-47A7-8568-AF7105A645F5}" type="presParOf" srcId="{DE592CDF-0ECC-4515-931A-A006D51068E1}" destId="{50F57ECA-4405-44FB-AFE0-E363045F7CC1}" srcOrd="2" destOrd="0" presId="urn:microsoft.com/office/officeart/2005/8/layout/hProcess7#2"/>
    <dgm:cxn modelId="{606687C0-F7D8-4D11-948C-0549C170E1C0}" type="presParOf" srcId="{50F57ECA-4405-44FB-AFE0-E363045F7CC1}" destId="{12853AA3-CC48-4993-9A68-53EF58DE06F0}" srcOrd="0" destOrd="0" presId="urn:microsoft.com/office/officeart/2005/8/layout/hProcess7#2"/>
    <dgm:cxn modelId="{3882E9AF-BF1B-45AD-922D-1B939849435E}" type="presParOf" srcId="{50F57ECA-4405-44FB-AFE0-E363045F7CC1}" destId="{31B7F066-A86E-41AF-A10F-2C3A016C5143}" srcOrd="1" destOrd="0" presId="urn:microsoft.com/office/officeart/2005/8/layout/hProcess7#2"/>
    <dgm:cxn modelId="{9738E91E-6B00-40E9-8B7B-30DECE4E3762}" type="presParOf" srcId="{50F57ECA-4405-44FB-AFE0-E363045F7CC1}" destId="{F6036A35-0B51-43B1-A078-5670CAA124A8}" srcOrd="2" destOrd="0" presId="urn:microsoft.com/office/officeart/2005/8/layout/hProcess7#2"/>
    <dgm:cxn modelId="{620996DC-34CE-46B1-92EC-35194AA19DD6}" type="presParOf" srcId="{DE592CDF-0ECC-4515-931A-A006D51068E1}" destId="{15DC54E1-7EE2-4C5B-979D-E00FF053636A}" srcOrd="3" destOrd="0" presId="urn:microsoft.com/office/officeart/2005/8/layout/hProcess7#2"/>
    <dgm:cxn modelId="{AF063EE7-D6CB-47AB-AE67-E65E58FCB59A}" type="presParOf" srcId="{DE592CDF-0ECC-4515-931A-A006D51068E1}" destId="{5C60BEDF-0355-49DF-B9B3-31E46963E221}" srcOrd="4" destOrd="0" presId="urn:microsoft.com/office/officeart/2005/8/layout/hProcess7#2"/>
    <dgm:cxn modelId="{32170658-B79F-4FD0-ACF1-FDC360E45AEF}" type="presParOf" srcId="{5C60BEDF-0355-49DF-B9B3-31E46963E221}" destId="{C4348B43-3A40-43F9-A6B0-0152C023D8AB}" srcOrd="0" destOrd="0" presId="urn:microsoft.com/office/officeart/2005/8/layout/hProcess7#2"/>
    <dgm:cxn modelId="{19CF8AF4-93AE-4A2B-BB76-C6CD44D8F829}" type="presParOf" srcId="{5C60BEDF-0355-49DF-B9B3-31E46963E221}" destId="{9E059D37-1965-4A2E-8343-640CCFB6A2AF}" srcOrd="1" destOrd="0" presId="urn:microsoft.com/office/officeart/2005/8/layout/hProcess7#2"/>
    <dgm:cxn modelId="{A0E2CD19-F75B-4B46-BC1D-9566095ECA6C}" type="presParOf" srcId="{5C60BEDF-0355-49DF-B9B3-31E46963E221}" destId="{07E3F9F9-7357-4C1E-8E4B-A07566115956}" srcOrd="2" destOrd="0" presId="urn:microsoft.com/office/officeart/2005/8/layout/hProcess7#2"/>
    <dgm:cxn modelId="{90E74186-7386-4AFF-AD61-32C994489D90}" type="presParOf" srcId="{DE592CDF-0ECC-4515-931A-A006D51068E1}" destId="{9EBEC4A0-3B1F-4508-B122-A61DCBC25624}" srcOrd="5" destOrd="0" presId="urn:microsoft.com/office/officeart/2005/8/layout/hProcess7#2"/>
    <dgm:cxn modelId="{4B73FA4B-AF6B-4CB8-9DA2-4E500E2026A5}" type="presParOf" srcId="{DE592CDF-0ECC-4515-931A-A006D51068E1}" destId="{0894D669-E405-4BCD-A799-213D8FCB5AB2}" srcOrd="6" destOrd="0" presId="urn:microsoft.com/office/officeart/2005/8/layout/hProcess7#2"/>
    <dgm:cxn modelId="{6CEF0A55-DA4B-4AB5-ACE8-826B999BC9E6}" type="presParOf" srcId="{0894D669-E405-4BCD-A799-213D8FCB5AB2}" destId="{86F76D48-7CAF-46D8-ADC9-0467CF51EF72}" srcOrd="0" destOrd="0" presId="urn:microsoft.com/office/officeart/2005/8/layout/hProcess7#2"/>
    <dgm:cxn modelId="{CE0C36B7-00BF-4DE4-934C-EB8211F03882}" type="presParOf" srcId="{0894D669-E405-4BCD-A799-213D8FCB5AB2}" destId="{44960593-BA09-4CBD-B6BD-66FB65075BC7}" srcOrd="1" destOrd="0" presId="urn:microsoft.com/office/officeart/2005/8/layout/hProcess7#2"/>
    <dgm:cxn modelId="{4E5EA8E5-77CE-45D1-9AA4-9F1B41EB2DDA}" type="presParOf" srcId="{0894D669-E405-4BCD-A799-213D8FCB5AB2}" destId="{59FD3C48-CF0B-4558-A19B-178F195743F2}" srcOrd="2" destOrd="0" presId="urn:microsoft.com/office/officeart/2005/8/layout/hProcess7#2"/>
    <dgm:cxn modelId="{59D15743-A397-46D5-B5FE-4F7DD1AF7478}" type="presParOf" srcId="{DE592CDF-0ECC-4515-931A-A006D51068E1}" destId="{F518D254-08C3-409F-BEAA-7EC536E39AF9}" srcOrd="7" destOrd="0" presId="urn:microsoft.com/office/officeart/2005/8/layout/hProcess7#2"/>
    <dgm:cxn modelId="{F6A5569D-3C9E-4776-A9DE-E8969743F0ED}" type="presParOf" srcId="{DE592CDF-0ECC-4515-931A-A006D51068E1}" destId="{C174DBBD-3A2B-4435-9787-DF2A3944395E}" srcOrd="8" destOrd="0" presId="urn:microsoft.com/office/officeart/2005/8/layout/hProcess7#2"/>
    <dgm:cxn modelId="{D9874784-B797-42C8-8582-1BDC348FC84B}" type="presParOf" srcId="{C174DBBD-3A2B-4435-9787-DF2A3944395E}" destId="{018D3D17-C1DD-4AD3-9054-1838D73C5EB7}" srcOrd="0" destOrd="0" presId="urn:microsoft.com/office/officeart/2005/8/layout/hProcess7#2"/>
    <dgm:cxn modelId="{07A2980F-378D-42E0-B5A5-CDC85A7588B2}" type="presParOf" srcId="{C174DBBD-3A2B-4435-9787-DF2A3944395E}" destId="{BD99638D-DFBF-4BD4-9A41-BDB3A34B505D}" srcOrd="1" destOrd="0" presId="urn:microsoft.com/office/officeart/2005/8/layout/hProcess7#2"/>
    <dgm:cxn modelId="{F22A52B7-CD9D-444E-8D53-9B790F24F5C4}" type="presParOf" srcId="{C174DBBD-3A2B-4435-9787-DF2A3944395E}" destId="{7764333F-32D3-47C4-B02C-795858445DD9}" srcOrd="2" destOrd="0" presId="urn:microsoft.com/office/officeart/2005/8/layout/hProcess7#2"/>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3"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tuần</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smtClean="0"/>
            <a:t>Dao </a:t>
          </a:r>
          <a:r>
            <a:rPr lang="en-US" dirty="0" err="1" smtClean="0"/>
            <a:t>động</a:t>
          </a:r>
          <a:r>
            <a:rPr lang="en-US" dirty="0" smtClean="0"/>
            <a:t> </a:t>
          </a:r>
          <a:r>
            <a:rPr lang="en-US" dirty="0" err="1" smtClean="0"/>
            <a:t>điều</a:t>
          </a:r>
          <a:r>
            <a:rPr lang="en-US" dirty="0" smtClean="0"/>
            <a:t> </a:t>
          </a:r>
          <a:r>
            <a:rPr lang="en-US" dirty="0" err="1" smtClean="0"/>
            <a:t>hòa</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tháng</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Chiến</a:t>
          </a:r>
          <a:r>
            <a:rPr lang="en-US" dirty="0" smtClean="0"/>
            <a:t> </a:t>
          </a:r>
          <a:r>
            <a:rPr lang="en-US" dirty="0" err="1" smtClean="0"/>
            <a:t>tranh</a:t>
          </a:r>
          <a:r>
            <a:rPr lang="en-US" dirty="0" smtClean="0"/>
            <a:t> </a:t>
          </a:r>
          <a:r>
            <a:rPr lang="en-US" dirty="0" err="1" smtClean="0"/>
            <a:t>biên</a:t>
          </a:r>
          <a:r>
            <a:rPr lang="en-US" dirty="0" smtClean="0"/>
            <a:t> </a:t>
          </a:r>
          <a:r>
            <a:rPr lang="en-US" dirty="0" err="1" smtClean="0"/>
            <a:t>giới</a:t>
          </a:r>
          <a:r>
            <a:rPr lang="en-US" dirty="0" smtClean="0"/>
            <a:t> 1979</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năm</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Lý</a:t>
          </a:r>
          <a:r>
            <a:rPr lang="en-US" dirty="0" smtClean="0"/>
            <a:t> </a:t>
          </a:r>
          <a:r>
            <a:rPr lang="en-US" dirty="0" err="1" smtClean="0"/>
            <a:t>thuyết</a:t>
          </a:r>
          <a:r>
            <a:rPr lang="en-US" dirty="0" smtClean="0"/>
            <a:t> </a:t>
          </a:r>
          <a:r>
            <a:rPr lang="en-US" dirty="0" err="1" smtClean="0"/>
            <a:t>đạo</a:t>
          </a:r>
          <a:r>
            <a:rPr lang="en-US" dirty="0" smtClean="0"/>
            <a:t> </a:t>
          </a:r>
          <a:r>
            <a:rPr lang="en-US" dirty="0" err="1" smtClean="0"/>
            <a:t>hàm</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21757" custLinFactNeighborY="18182"/>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05929A6E-C45E-41E0-87E6-9672CDAC0D89}" type="presOf" srcId="{C7C65BFA-ECC9-49AA-AD5D-A98B8772FFAC}" destId="{07E3F9F9-7357-4C1E-8E4B-A07566115956}" srcOrd="0" destOrd="0" presId="urn:microsoft.com/office/officeart/2005/8/layout/hProcess7#3"/>
    <dgm:cxn modelId="{1D98DF4E-BB14-4FEA-8A34-4AFDB3D06836}" type="presOf" srcId="{C5641B48-DE8C-43DC-BE3D-AD26B6822D57}" destId="{7764333F-32D3-47C4-B02C-795858445DD9}" srcOrd="0" destOrd="0" presId="urn:microsoft.com/office/officeart/2005/8/layout/hProcess7#3"/>
    <dgm:cxn modelId="{FCD1A2FB-38B7-40A5-B19B-194555F8D7C1}" type="presOf" srcId="{7942B59E-3C60-48C4-93D3-D0A4E66BC478}" destId="{018D3D17-C1DD-4AD3-9054-1838D73C5EB7}" srcOrd="0" destOrd="0" presId="urn:microsoft.com/office/officeart/2005/8/layout/hProcess7#3"/>
    <dgm:cxn modelId="{7DD04E61-9DC1-4785-9CFE-F1C1BA6ACD89}" type="presOf" srcId="{A857419C-57C5-4385-A1D9-CC7D2DFDD2C9}" destId="{DE592CDF-0ECC-4515-931A-A006D51068E1}" srcOrd="0" destOrd="0" presId="urn:microsoft.com/office/officeart/2005/8/layout/hProcess7#3"/>
    <dgm:cxn modelId="{93A8CD0D-4C09-4F8B-9CE1-B47609AE5784}" type="presOf" srcId="{605AAFBF-4BFF-4F53-907B-48BA44972617}" destId="{0F8A0B5C-84A3-420D-9C48-1DBF8B4B5BD6}" srcOrd="0" destOrd="0" presId="urn:microsoft.com/office/officeart/2005/8/layout/hProcess7#3"/>
    <dgm:cxn modelId="{522D500D-C885-4941-B703-AF18C03D8BF2}" type="presOf" srcId="{3E77524A-C1FE-4EA6-9D57-ADFAF0BE0A3B}" destId="{3B0D1526-6771-4EDD-BB11-7184ED2760F9}" srcOrd="0" destOrd="0" presId="urn:microsoft.com/office/officeart/2005/8/layout/hProcess7#3"/>
    <dgm:cxn modelId="{8B0A4081-5647-4E75-8846-F443B6F00DCF}" srcId="{A857419C-57C5-4385-A1D9-CC7D2DFDD2C9}" destId="{7942B59E-3C60-48C4-93D3-D0A4E66BC478}" srcOrd="2" destOrd="0" parTransId="{B76DB453-1D41-465E-AD81-67189F652388}" sibTransId="{FB10DC74-E0CC-4A98-84C8-E261EE5DD67A}"/>
    <dgm:cxn modelId="{2415C3E1-CFBA-4281-8644-F3A83FE5CFA5}" type="presOf" srcId="{7942B59E-3C60-48C4-93D3-D0A4E66BC478}" destId="{BD99638D-DFBF-4BD4-9A41-BDB3A34B505D}" srcOrd="1" destOrd="0" presId="urn:microsoft.com/office/officeart/2005/8/layout/hProcess7#3"/>
    <dgm:cxn modelId="{34B2A767-86FB-451F-B801-AA833A33BECC}" srcId="{A857419C-57C5-4385-A1D9-CC7D2DFDD2C9}" destId="{3E77524A-C1FE-4EA6-9D57-ADFAF0BE0A3B}" srcOrd="0" destOrd="0" parTransId="{36139138-9B47-437D-8E08-6E823B91E3B5}" sibTransId="{F5A3FCA7-FDA5-4305-8DF8-239F8A0FC429}"/>
    <dgm:cxn modelId="{27285BD6-0FA8-4C5D-8651-3C9D5820AAAD}" type="presOf" srcId="{53242A06-365D-4758-AB87-63E03A299803}" destId="{9E059D37-1965-4A2E-8343-640CCFB6A2AF}" srcOrd="1" destOrd="0" presId="urn:microsoft.com/office/officeart/2005/8/layout/hProcess7#3"/>
    <dgm:cxn modelId="{730F7B7A-8F6B-4DC2-8D8E-02FD7B7C0701}" srcId="{7942B59E-3C60-48C4-93D3-D0A4E66BC478}" destId="{C5641B48-DE8C-43DC-BE3D-AD26B6822D57}" srcOrd="0" destOrd="0" parTransId="{52269FC7-EFE4-49F6-95DA-49D31C40D108}" sibTransId="{255F1367-8773-4324-A829-5AECA3F5B05F}"/>
    <dgm:cxn modelId="{4DDD2820-2D5D-4546-9049-F05D07DA764D}" srcId="{3E77524A-C1FE-4EA6-9D57-ADFAF0BE0A3B}" destId="{605AAFBF-4BFF-4F53-907B-48BA44972617}" srcOrd="0" destOrd="0" parTransId="{DE89A5B4-EEC4-4B31-94E5-98BCFEB9D388}" sibTransId="{CE8DF627-B2C5-43EE-95A4-C7D166EF8D11}"/>
    <dgm:cxn modelId="{EED5B1EA-C43E-401C-AF1E-34BE2289D8B2}" srcId="{A857419C-57C5-4385-A1D9-CC7D2DFDD2C9}" destId="{53242A06-365D-4758-AB87-63E03A299803}" srcOrd="1" destOrd="0" parTransId="{8BB3F353-AEA6-41C1-B09C-2744C91C153E}" sibTransId="{22913CE3-0827-4CB8-AD75-F2CBC54FEC25}"/>
    <dgm:cxn modelId="{84CFEA2D-3D1E-45EB-A415-53CCB3D22241}" type="presOf" srcId="{3E77524A-C1FE-4EA6-9D57-ADFAF0BE0A3B}" destId="{302E720D-8443-4DCA-B2D3-C43CF726AF81}" srcOrd="1" destOrd="0" presId="urn:microsoft.com/office/officeart/2005/8/layout/hProcess7#3"/>
    <dgm:cxn modelId="{0AC83B73-3B10-4A90-BB34-B4510E8C0252}" srcId="{53242A06-365D-4758-AB87-63E03A299803}" destId="{C7C65BFA-ECC9-49AA-AD5D-A98B8772FFAC}" srcOrd="0" destOrd="0" parTransId="{DF4277FC-2BB5-4EB7-A86B-59DD5BB4D2E8}" sibTransId="{97C9693B-FCD2-4E24-8F2C-EC8EBD5FCC0B}"/>
    <dgm:cxn modelId="{AFE87826-BDCA-4A57-8955-6E33692D6EF8}" type="presOf" srcId="{53242A06-365D-4758-AB87-63E03A299803}" destId="{C4348B43-3A40-43F9-A6B0-0152C023D8AB}" srcOrd="0" destOrd="0" presId="urn:microsoft.com/office/officeart/2005/8/layout/hProcess7#3"/>
    <dgm:cxn modelId="{AE3244CC-D96F-4C0E-A439-213CC08E2084}" type="presParOf" srcId="{DE592CDF-0ECC-4515-931A-A006D51068E1}" destId="{FD48B751-7FA5-49CE-9F7D-8B7920823495}" srcOrd="0" destOrd="0" presId="urn:microsoft.com/office/officeart/2005/8/layout/hProcess7#3"/>
    <dgm:cxn modelId="{84998779-3050-4F30-8983-672FBAD9DC3D}" type="presParOf" srcId="{FD48B751-7FA5-49CE-9F7D-8B7920823495}" destId="{3B0D1526-6771-4EDD-BB11-7184ED2760F9}" srcOrd="0" destOrd="0" presId="urn:microsoft.com/office/officeart/2005/8/layout/hProcess7#3"/>
    <dgm:cxn modelId="{7543A678-14EE-4351-A4CF-DBD7FECFA2CD}" type="presParOf" srcId="{FD48B751-7FA5-49CE-9F7D-8B7920823495}" destId="{302E720D-8443-4DCA-B2D3-C43CF726AF81}" srcOrd="1" destOrd="0" presId="urn:microsoft.com/office/officeart/2005/8/layout/hProcess7#3"/>
    <dgm:cxn modelId="{AE939E89-18CE-42C8-9531-2BEB856383F0}" type="presParOf" srcId="{FD48B751-7FA5-49CE-9F7D-8B7920823495}" destId="{0F8A0B5C-84A3-420D-9C48-1DBF8B4B5BD6}" srcOrd="2" destOrd="0" presId="urn:microsoft.com/office/officeart/2005/8/layout/hProcess7#3"/>
    <dgm:cxn modelId="{EEE26743-08BE-45F6-8C27-29A166E3B142}" type="presParOf" srcId="{DE592CDF-0ECC-4515-931A-A006D51068E1}" destId="{6C4A80A2-8C9E-4CD0-9816-9B4B6ECE8CB9}" srcOrd="1" destOrd="0" presId="urn:microsoft.com/office/officeart/2005/8/layout/hProcess7#3"/>
    <dgm:cxn modelId="{8904E345-5593-447F-96C6-A51ABBB590ED}" type="presParOf" srcId="{DE592CDF-0ECC-4515-931A-A006D51068E1}" destId="{50F57ECA-4405-44FB-AFE0-E363045F7CC1}" srcOrd="2" destOrd="0" presId="urn:microsoft.com/office/officeart/2005/8/layout/hProcess7#3"/>
    <dgm:cxn modelId="{1B5A1192-E13F-4081-8442-BE866C421A54}" type="presParOf" srcId="{50F57ECA-4405-44FB-AFE0-E363045F7CC1}" destId="{12853AA3-CC48-4993-9A68-53EF58DE06F0}" srcOrd="0" destOrd="0" presId="urn:microsoft.com/office/officeart/2005/8/layout/hProcess7#3"/>
    <dgm:cxn modelId="{FE8EACBE-4588-4DCF-9F64-10E6C00C3B9B}" type="presParOf" srcId="{50F57ECA-4405-44FB-AFE0-E363045F7CC1}" destId="{31B7F066-A86E-41AF-A10F-2C3A016C5143}" srcOrd="1" destOrd="0" presId="urn:microsoft.com/office/officeart/2005/8/layout/hProcess7#3"/>
    <dgm:cxn modelId="{B652BCC1-EF94-4D5D-9349-67F5E2466E0F}" type="presParOf" srcId="{50F57ECA-4405-44FB-AFE0-E363045F7CC1}" destId="{F6036A35-0B51-43B1-A078-5670CAA124A8}" srcOrd="2" destOrd="0" presId="urn:microsoft.com/office/officeart/2005/8/layout/hProcess7#3"/>
    <dgm:cxn modelId="{6D36874D-C581-44FF-8232-9721099A0D6E}" type="presParOf" srcId="{DE592CDF-0ECC-4515-931A-A006D51068E1}" destId="{15DC54E1-7EE2-4C5B-979D-E00FF053636A}" srcOrd="3" destOrd="0" presId="urn:microsoft.com/office/officeart/2005/8/layout/hProcess7#3"/>
    <dgm:cxn modelId="{9F3DADE8-7B8C-4294-ADC4-384BD988D7B9}" type="presParOf" srcId="{DE592CDF-0ECC-4515-931A-A006D51068E1}" destId="{5C60BEDF-0355-49DF-B9B3-31E46963E221}" srcOrd="4" destOrd="0" presId="urn:microsoft.com/office/officeart/2005/8/layout/hProcess7#3"/>
    <dgm:cxn modelId="{05DBFEC5-85E9-4ABE-95A7-8E1501FA5185}" type="presParOf" srcId="{5C60BEDF-0355-49DF-B9B3-31E46963E221}" destId="{C4348B43-3A40-43F9-A6B0-0152C023D8AB}" srcOrd="0" destOrd="0" presId="urn:microsoft.com/office/officeart/2005/8/layout/hProcess7#3"/>
    <dgm:cxn modelId="{D72A00B4-1574-48A6-BF23-66FFFFC73368}" type="presParOf" srcId="{5C60BEDF-0355-49DF-B9B3-31E46963E221}" destId="{9E059D37-1965-4A2E-8343-640CCFB6A2AF}" srcOrd="1" destOrd="0" presId="urn:microsoft.com/office/officeart/2005/8/layout/hProcess7#3"/>
    <dgm:cxn modelId="{9CE76BF2-42DD-4008-802D-0E9408698681}" type="presParOf" srcId="{5C60BEDF-0355-49DF-B9B3-31E46963E221}" destId="{07E3F9F9-7357-4C1E-8E4B-A07566115956}" srcOrd="2" destOrd="0" presId="urn:microsoft.com/office/officeart/2005/8/layout/hProcess7#3"/>
    <dgm:cxn modelId="{234561AC-5C9F-4CA7-A29E-060107AD2D85}" type="presParOf" srcId="{DE592CDF-0ECC-4515-931A-A006D51068E1}" destId="{9EBEC4A0-3B1F-4508-B122-A61DCBC25624}" srcOrd="5" destOrd="0" presId="urn:microsoft.com/office/officeart/2005/8/layout/hProcess7#3"/>
    <dgm:cxn modelId="{AA0E4EBC-BF8D-4D3D-ABEB-ADAF6E83D5A7}" type="presParOf" srcId="{DE592CDF-0ECC-4515-931A-A006D51068E1}" destId="{0894D669-E405-4BCD-A799-213D8FCB5AB2}" srcOrd="6" destOrd="0" presId="urn:microsoft.com/office/officeart/2005/8/layout/hProcess7#3"/>
    <dgm:cxn modelId="{ADE906EF-8FC0-4EAE-A9D9-C0E8F4DB0571}" type="presParOf" srcId="{0894D669-E405-4BCD-A799-213D8FCB5AB2}" destId="{86F76D48-7CAF-46D8-ADC9-0467CF51EF72}" srcOrd="0" destOrd="0" presId="urn:microsoft.com/office/officeart/2005/8/layout/hProcess7#3"/>
    <dgm:cxn modelId="{CB0F6947-C3C4-4591-91EE-E8CD9E31684D}" type="presParOf" srcId="{0894D669-E405-4BCD-A799-213D8FCB5AB2}" destId="{44960593-BA09-4CBD-B6BD-66FB65075BC7}" srcOrd="1" destOrd="0" presId="urn:microsoft.com/office/officeart/2005/8/layout/hProcess7#3"/>
    <dgm:cxn modelId="{EE08B51F-51D5-4CE5-B61D-E3C142931D21}" type="presParOf" srcId="{0894D669-E405-4BCD-A799-213D8FCB5AB2}" destId="{59FD3C48-CF0B-4558-A19B-178F195743F2}" srcOrd="2" destOrd="0" presId="urn:microsoft.com/office/officeart/2005/8/layout/hProcess7#3"/>
    <dgm:cxn modelId="{D0522602-D347-4A34-B4B1-0EB006A9A671}" type="presParOf" srcId="{DE592CDF-0ECC-4515-931A-A006D51068E1}" destId="{F518D254-08C3-409F-BEAA-7EC536E39AF9}" srcOrd="7" destOrd="0" presId="urn:microsoft.com/office/officeart/2005/8/layout/hProcess7#3"/>
    <dgm:cxn modelId="{416C178F-AA84-4F96-A1AC-47B39FAAFCF4}" type="presParOf" srcId="{DE592CDF-0ECC-4515-931A-A006D51068E1}" destId="{C174DBBD-3A2B-4435-9787-DF2A3944395E}" srcOrd="8" destOrd="0" presId="urn:microsoft.com/office/officeart/2005/8/layout/hProcess7#3"/>
    <dgm:cxn modelId="{D2728D21-1374-4850-B3F6-C4197DBA73AF}" type="presParOf" srcId="{C174DBBD-3A2B-4435-9787-DF2A3944395E}" destId="{018D3D17-C1DD-4AD3-9054-1838D73C5EB7}" srcOrd="0" destOrd="0" presId="urn:microsoft.com/office/officeart/2005/8/layout/hProcess7#3"/>
    <dgm:cxn modelId="{214EC7ED-6442-4287-AC2C-9BDE57853D69}" type="presParOf" srcId="{C174DBBD-3A2B-4435-9787-DF2A3944395E}" destId="{BD99638D-DFBF-4BD4-9A41-BDB3A34B505D}" srcOrd="1" destOrd="0" presId="urn:microsoft.com/office/officeart/2005/8/layout/hProcess7#3"/>
    <dgm:cxn modelId="{6351FFA5-0036-474C-8AE8-250114513270}" type="presParOf" srcId="{C174DBBD-3A2B-4435-9787-DF2A3944395E}" destId="{7764333F-32D3-47C4-B02C-795858445DD9}" srcOrd="2" destOrd="0" presId="urn:microsoft.com/office/officeart/2005/8/layout/hProcess7#3"/>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CC96CE4-207B-43E1-9FD5-19418BEDE07E}"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25E45541-4916-48CA-86A4-78B44D86F922}">
      <dgm:prSet phldrT="[Text]"/>
      <dgm:spPr/>
      <dgm:t>
        <a:bodyPr/>
        <a:lstStyle/>
        <a:p>
          <a:r>
            <a:rPr lang="en-US" b="1" dirty="0" err="1" smtClean="0"/>
            <a:t>Soạn</a:t>
          </a:r>
          <a:r>
            <a:rPr lang="en-US" b="1" dirty="0" smtClean="0"/>
            <a:t> </a:t>
          </a:r>
          <a:r>
            <a:rPr lang="en-US" b="1" dirty="0" err="1" smtClean="0"/>
            <a:t>bài</a:t>
          </a:r>
          <a:r>
            <a:rPr lang="en-US" b="1" dirty="0" smtClean="0"/>
            <a:t> </a:t>
          </a:r>
          <a:r>
            <a:rPr lang="en-US" b="1" dirty="0" err="1" smtClean="0"/>
            <a:t>giảng</a:t>
          </a:r>
          <a:r>
            <a:rPr lang="en-US" b="1" dirty="0" smtClean="0"/>
            <a:t> Violet</a:t>
          </a:r>
          <a:endParaRPr lang="en-US" b="1" dirty="0"/>
        </a:p>
      </dgm:t>
    </dgm:pt>
    <dgm:pt modelId="{5F172306-26EB-4FA1-9BF3-07AFCA09EEC9}" type="parTrans" cxnId="{8CC9D82D-2051-4F2F-B4DB-E489C2C87413}">
      <dgm:prSet/>
      <dgm:spPr/>
      <dgm:t>
        <a:bodyPr/>
        <a:lstStyle/>
        <a:p>
          <a:endParaRPr lang="en-US"/>
        </a:p>
      </dgm:t>
    </dgm:pt>
    <dgm:pt modelId="{638EB88C-09CD-48F0-A33D-7113DDA46374}" type="sibTrans" cxnId="{8CC9D82D-2051-4F2F-B4DB-E489C2C87413}">
      <dgm:prSet/>
      <dgm:spPr/>
      <dgm:t>
        <a:bodyPr/>
        <a:lstStyle/>
        <a:p>
          <a:endParaRPr lang="en-US"/>
        </a:p>
      </dgm:t>
    </dgm:pt>
    <dgm:pt modelId="{E1F52486-B92F-4AED-B9D3-81F2C8A5659E}">
      <dgm:prSet phldrT="[Text]"/>
      <dgm:spPr/>
      <dgm:t>
        <a:bodyPr/>
        <a:lstStyle/>
        <a:p>
          <a:r>
            <a:rPr lang="en-US" dirty="0" err="1" smtClean="0"/>
            <a:t>Miễn</a:t>
          </a:r>
          <a:r>
            <a:rPr lang="en-US" dirty="0" smtClean="0"/>
            <a:t> </a:t>
          </a:r>
          <a:r>
            <a:rPr lang="en-US" dirty="0" err="1" smtClean="0"/>
            <a:t>phí</a:t>
          </a:r>
          <a:endParaRPr lang="en-US" dirty="0"/>
        </a:p>
      </dgm:t>
    </dgm:pt>
    <dgm:pt modelId="{FEEE52C1-A899-4EBC-AB33-A246FCB82005}" type="parTrans" cxnId="{84AB1F0D-BF24-4197-9AD2-147F30A61FCD}">
      <dgm:prSet/>
      <dgm:spPr/>
      <dgm:t>
        <a:bodyPr/>
        <a:lstStyle/>
        <a:p>
          <a:endParaRPr lang="en-US"/>
        </a:p>
      </dgm:t>
    </dgm:pt>
    <dgm:pt modelId="{2C1FAD69-84BD-433D-92CB-2D1DE265EB6A}" type="sibTrans" cxnId="{84AB1F0D-BF24-4197-9AD2-147F30A61FCD}">
      <dgm:prSet/>
      <dgm:spPr/>
      <dgm:t>
        <a:bodyPr/>
        <a:lstStyle/>
        <a:p>
          <a:endParaRPr lang="en-US"/>
        </a:p>
      </dgm:t>
    </dgm:pt>
    <dgm:pt modelId="{5AC6679B-B8DD-42D9-8E57-08E0B956146C}">
      <dgm:prSet phldrT="[Text]"/>
      <dgm:spPr/>
      <dgm:t>
        <a:bodyPr/>
        <a:lstStyle/>
        <a:p>
          <a:r>
            <a:rPr lang="en-US" dirty="0" err="1" smtClean="0"/>
            <a:t>Tiện</a:t>
          </a:r>
          <a:r>
            <a:rPr lang="en-US" dirty="0" smtClean="0"/>
            <a:t> </a:t>
          </a:r>
          <a:r>
            <a:rPr lang="en-US" dirty="0" err="1" smtClean="0"/>
            <a:t>ích</a:t>
          </a:r>
          <a:endParaRPr lang="en-US" dirty="0"/>
        </a:p>
      </dgm:t>
    </dgm:pt>
    <dgm:pt modelId="{0D9B90ED-079B-4FC4-8B3E-E525A5B00063}" type="parTrans" cxnId="{81CC9D1E-AB17-4140-9415-810600E0D2AA}">
      <dgm:prSet/>
      <dgm:spPr/>
      <dgm:t>
        <a:bodyPr/>
        <a:lstStyle/>
        <a:p>
          <a:endParaRPr lang="en-US"/>
        </a:p>
      </dgm:t>
    </dgm:pt>
    <dgm:pt modelId="{C97C0B13-859C-4AD0-9695-49636BA75FF9}" type="sibTrans" cxnId="{81CC9D1E-AB17-4140-9415-810600E0D2AA}">
      <dgm:prSet/>
      <dgm:spPr/>
      <dgm:t>
        <a:bodyPr/>
        <a:lstStyle/>
        <a:p>
          <a:endParaRPr lang="en-US"/>
        </a:p>
      </dgm:t>
    </dgm:pt>
    <dgm:pt modelId="{647F1506-C436-46C6-8221-41ED82FD104A}">
      <dgm:prSet phldrT="[Text]"/>
      <dgm:spPr/>
      <dgm:t>
        <a:bodyPr/>
        <a:lstStyle/>
        <a:p>
          <a:r>
            <a:rPr lang="en-US" b="1" dirty="0" err="1" smtClean="0"/>
            <a:t>Tạo</a:t>
          </a:r>
          <a:r>
            <a:rPr lang="en-US" b="1" dirty="0" smtClean="0"/>
            <a:t> </a:t>
          </a:r>
          <a:r>
            <a:rPr lang="en-US" b="1" dirty="0" err="1" smtClean="0"/>
            <a:t>đề</a:t>
          </a:r>
          <a:r>
            <a:rPr lang="en-US" b="1" dirty="0" smtClean="0"/>
            <a:t> </a:t>
          </a:r>
          <a:r>
            <a:rPr lang="en-US" b="1" dirty="0" err="1" smtClean="0"/>
            <a:t>trắc</a:t>
          </a:r>
          <a:r>
            <a:rPr lang="en-US" b="1" dirty="0" smtClean="0"/>
            <a:t> </a:t>
          </a:r>
          <a:r>
            <a:rPr lang="en-US" b="1" dirty="0" err="1" smtClean="0"/>
            <a:t>nghiệm</a:t>
          </a:r>
          <a:endParaRPr lang="en-US" b="1" dirty="0"/>
        </a:p>
      </dgm:t>
    </dgm:pt>
    <dgm:pt modelId="{0E41B326-FC49-4DD7-89EE-82878424700B}" type="parTrans" cxnId="{15CA4EF1-6155-4C8E-85D8-F9C788F8D7E9}">
      <dgm:prSet/>
      <dgm:spPr/>
      <dgm:t>
        <a:bodyPr/>
        <a:lstStyle/>
        <a:p>
          <a:endParaRPr lang="en-US"/>
        </a:p>
      </dgm:t>
    </dgm:pt>
    <dgm:pt modelId="{AB5E160B-BF5D-4285-AAF6-C159DC61BE8E}" type="sibTrans" cxnId="{15CA4EF1-6155-4C8E-85D8-F9C788F8D7E9}">
      <dgm:prSet/>
      <dgm:spPr/>
      <dgm:t>
        <a:bodyPr/>
        <a:lstStyle/>
        <a:p>
          <a:endParaRPr lang="en-US"/>
        </a:p>
      </dgm:t>
    </dgm:pt>
    <dgm:pt modelId="{010D09B5-4102-499E-A5AD-15E79F9B7257}">
      <dgm:prSet phldrT="[Text]"/>
      <dgm:spPr/>
      <dgm:t>
        <a:bodyPr/>
        <a:lstStyle/>
        <a:p>
          <a:r>
            <a:rPr lang="en-US" dirty="0" err="1" smtClean="0"/>
            <a:t>Nhanh</a:t>
          </a:r>
          <a:endParaRPr lang="en-US" dirty="0"/>
        </a:p>
      </dgm:t>
    </dgm:pt>
    <dgm:pt modelId="{126A7630-8784-479B-9E18-FD4462275168}" type="parTrans" cxnId="{2645DA8C-A10B-408F-9F56-C142D6110E5B}">
      <dgm:prSet/>
      <dgm:spPr/>
      <dgm:t>
        <a:bodyPr/>
        <a:lstStyle/>
        <a:p>
          <a:endParaRPr lang="en-US"/>
        </a:p>
      </dgm:t>
    </dgm:pt>
    <dgm:pt modelId="{0B3C39F1-86BD-4FE9-83FE-4E8431268AB7}" type="sibTrans" cxnId="{2645DA8C-A10B-408F-9F56-C142D6110E5B}">
      <dgm:prSet/>
      <dgm:spPr/>
      <dgm:t>
        <a:bodyPr/>
        <a:lstStyle/>
        <a:p>
          <a:endParaRPr lang="en-US"/>
        </a:p>
      </dgm:t>
    </dgm:pt>
    <dgm:pt modelId="{F6170DF7-ABB5-4BDB-BCD2-E4404993DC42}">
      <dgm:prSet phldrT="[Text]"/>
      <dgm:spPr/>
      <dgm:t>
        <a:bodyPr/>
        <a:lstStyle/>
        <a:p>
          <a:r>
            <a:rPr lang="en-US" dirty="0" err="1" smtClean="0"/>
            <a:t>Sẵn</a:t>
          </a:r>
          <a:r>
            <a:rPr lang="en-US" dirty="0" smtClean="0"/>
            <a:t> </a:t>
          </a:r>
          <a:r>
            <a:rPr lang="en-US" dirty="0" err="1" smtClean="0"/>
            <a:t>tài</a:t>
          </a:r>
          <a:r>
            <a:rPr lang="en-US" dirty="0" smtClean="0"/>
            <a:t> </a:t>
          </a:r>
          <a:r>
            <a:rPr lang="en-US" dirty="0" err="1" smtClean="0"/>
            <a:t>nguyên</a:t>
          </a:r>
          <a:endParaRPr lang="en-US" dirty="0"/>
        </a:p>
      </dgm:t>
    </dgm:pt>
    <dgm:pt modelId="{142E4FD5-9A4F-47BA-8A5F-27C4FB2816A4}" type="parTrans" cxnId="{3EE69217-F00D-4D05-92ED-1B7498444C9A}">
      <dgm:prSet/>
      <dgm:spPr/>
      <dgm:t>
        <a:bodyPr/>
        <a:lstStyle/>
        <a:p>
          <a:endParaRPr lang="en-US"/>
        </a:p>
      </dgm:t>
    </dgm:pt>
    <dgm:pt modelId="{85848B64-049C-4313-9541-BB96238586BB}" type="sibTrans" cxnId="{3EE69217-F00D-4D05-92ED-1B7498444C9A}">
      <dgm:prSet/>
      <dgm:spPr/>
      <dgm:t>
        <a:bodyPr/>
        <a:lstStyle/>
        <a:p>
          <a:endParaRPr lang="en-US"/>
        </a:p>
      </dgm:t>
    </dgm:pt>
    <dgm:pt modelId="{1A258D10-59B5-4788-A2CC-5C7F97AEDE9D}">
      <dgm:prSet phldrT="[Text]"/>
      <dgm:spPr/>
      <dgm:t>
        <a:bodyPr/>
        <a:lstStyle/>
        <a:p>
          <a:r>
            <a:rPr lang="en-US" b="1" dirty="0" err="1" smtClean="0"/>
            <a:t>Học</a:t>
          </a:r>
          <a:r>
            <a:rPr lang="en-US" b="1" dirty="0" smtClean="0"/>
            <a:t> </a:t>
          </a:r>
          <a:r>
            <a:rPr lang="en-US" b="1" dirty="0" err="1" smtClean="0"/>
            <a:t>tiếng</a:t>
          </a:r>
          <a:r>
            <a:rPr lang="en-US" b="1" dirty="0" smtClean="0"/>
            <a:t> </a:t>
          </a:r>
          <a:r>
            <a:rPr lang="en-US" b="1" dirty="0" err="1" smtClean="0"/>
            <a:t>Anh</a:t>
          </a:r>
          <a:r>
            <a:rPr lang="en-US" b="1" dirty="0" smtClean="0"/>
            <a:t> </a:t>
          </a:r>
          <a:r>
            <a:rPr lang="en-US" b="1" dirty="0" err="1" smtClean="0"/>
            <a:t>cấp</a:t>
          </a:r>
          <a:r>
            <a:rPr lang="en-US" b="1" dirty="0" smtClean="0"/>
            <a:t> </a:t>
          </a:r>
          <a:r>
            <a:rPr lang="en-US" b="1" dirty="0" err="1" smtClean="0"/>
            <a:t>tốc</a:t>
          </a:r>
          <a:endParaRPr lang="en-US" b="1" dirty="0"/>
        </a:p>
      </dgm:t>
    </dgm:pt>
    <dgm:pt modelId="{4A066894-7920-4BDF-8A8C-F7BE54A3676A}" type="parTrans" cxnId="{154336EF-C00E-4779-BF6C-F669F6E56A91}">
      <dgm:prSet/>
      <dgm:spPr/>
      <dgm:t>
        <a:bodyPr/>
        <a:lstStyle/>
        <a:p>
          <a:endParaRPr lang="en-US"/>
        </a:p>
      </dgm:t>
    </dgm:pt>
    <dgm:pt modelId="{1E823822-5F3C-48F3-807F-95014A3323F7}" type="sibTrans" cxnId="{154336EF-C00E-4779-BF6C-F669F6E56A91}">
      <dgm:prSet/>
      <dgm:spPr/>
      <dgm:t>
        <a:bodyPr/>
        <a:lstStyle/>
        <a:p>
          <a:endParaRPr lang="en-US"/>
        </a:p>
      </dgm:t>
    </dgm:pt>
    <dgm:pt modelId="{CEC62B56-EA51-4803-90FE-DFB5735EF044}">
      <dgm:prSet phldrT="[Text]"/>
      <dgm:spPr/>
      <dgm:t>
        <a:bodyPr/>
        <a:lstStyle/>
        <a:p>
          <a:r>
            <a:rPr lang="en-US" dirty="0" err="1" smtClean="0"/>
            <a:t>Chứng</a:t>
          </a:r>
          <a:r>
            <a:rPr lang="en-US" dirty="0" smtClean="0"/>
            <a:t> </a:t>
          </a:r>
          <a:r>
            <a:rPr lang="en-US" dirty="0" err="1" smtClean="0"/>
            <a:t>chỉ</a:t>
          </a:r>
          <a:r>
            <a:rPr lang="en-US" dirty="0" smtClean="0"/>
            <a:t> </a:t>
          </a:r>
          <a:r>
            <a:rPr lang="en-US" dirty="0" err="1" smtClean="0"/>
            <a:t>quốc</a:t>
          </a:r>
          <a:r>
            <a:rPr lang="en-US" dirty="0" smtClean="0"/>
            <a:t> </a:t>
          </a:r>
          <a:r>
            <a:rPr lang="en-US" dirty="0" err="1" smtClean="0"/>
            <a:t>tế</a:t>
          </a:r>
          <a:endParaRPr lang="en-US" dirty="0"/>
        </a:p>
      </dgm:t>
    </dgm:pt>
    <dgm:pt modelId="{B966A2E5-FB32-4E50-8117-6783E1755DB3}" type="parTrans" cxnId="{BD90668F-1E24-4ED6-971A-E0EDDA40535F}">
      <dgm:prSet/>
      <dgm:spPr/>
      <dgm:t>
        <a:bodyPr/>
        <a:lstStyle/>
        <a:p>
          <a:endParaRPr lang="en-US"/>
        </a:p>
      </dgm:t>
    </dgm:pt>
    <dgm:pt modelId="{9C3B27D8-5F18-42EA-88F0-8B1F00091276}" type="sibTrans" cxnId="{BD90668F-1E24-4ED6-971A-E0EDDA40535F}">
      <dgm:prSet/>
      <dgm:spPr/>
      <dgm:t>
        <a:bodyPr/>
        <a:lstStyle/>
        <a:p>
          <a:endParaRPr lang="en-US"/>
        </a:p>
      </dgm:t>
    </dgm:pt>
    <dgm:pt modelId="{18286DCE-DEA9-41E9-A0B8-549729A730B9}">
      <dgm:prSet phldrT="[Text]"/>
      <dgm:spPr/>
      <dgm:t>
        <a:bodyPr/>
        <a:lstStyle/>
        <a:p>
          <a:r>
            <a:rPr lang="en-US" dirty="0" err="1" smtClean="0"/>
            <a:t>Giá</a:t>
          </a:r>
          <a:r>
            <a:rPr lang="en-US" dirty="0" smtClean="0"/>
            <a:t> </a:t>
          </a:r>
          <a:r>
            <a:rPr lang="en-US" dirty="0" err="1" smtClean="0"/>
            <a:t>hợp</a:t>
          </a:r>
          <a:r>
            <a:rPr lang="en-US" dirty="0" smtClean="0"/>
            <a:t> </a:t>
          </a:r>
          <a:r>
            <a:rPr lang="en-US" dirty="0" err="1" smtClean="0"/>
            <a:t>lý</a:t>
          </a:r>
          <a:endParaRPr lang="en-US" dirty="0"/>
        </a:p>
      </dgm:t>
    </dgm:pt>
    <dgm:pt modelId="{42DF4A0C-94B5-4712-91DD-CCDB8C904A95}" type="parTrans" cxnId="{90CF28A4-9E25-4C66-B785-C93DDC0E802F}">
      <dgm:prSet/>
      <dgm:spPr/>
      <dgm:t>
        <a:bodyPr/>
        <a:lstStyle/>
        <a:p>
          <a:endParaRPr lang="en-US"/>
        </a:p>
      </dgm:t>
    </dgm:pt>
    <dgm:pt modelId="{5931C32E-6695-4F73-A35A-4E10EB146F79}" type="sibTrans" cxnId="{90CF28A4-9E25-4C66-B785-C93DDC0E802F}">
      <dgm:prSet/>
      <dgm:spPr/>
      <dgm:t>
        <a:bodyPr/>
        <a:lstStyle/>
        <a:p>
          <a:endParaRPr lang="en-US"/>
        </a:p>
      </dgm:t>
    </dgm:pt>
    <dgm:pt modelId="{B4B34C56-8F35-4209-A32B-FCD0317BD850}" type="pres">
      <dgm:prSet presAssocID="{ACC96CE4-207B-43E1-9FD5-19418BEDE07E}" presName="Name0" presStyleCnt="0">
        <dgm:presLayoutVars>
          <dgm:dir/>
          <dgm:resizeHandles val="exact"/>
        </dgm:presLayoutVars>
      </dgm:prSet>
      <dgm:spPr/>
      <dgm:t>
        <a:bodyPr/>
        <a:lstStyle/>
        <a:p>
          <a:endParaRPr lang="en-US"/>
        </a:p>
      </dgm:t>
    </dgm:pt>
    <dgm:pt modelId="{94634818-81DF-4278-88B3-F654C54E3305}" type="pres">
      <dgm:prSet presAssocID="{25E45541-4916-48CA-86A4-78B44D86F922}" presName="node" presStyleLbl="node1" presStyleIdx="0" presStyleCnt="3">
        <dgm:presLayoutVars>
          <dgm:bulletEnabled val="1"/>
        </dgm:presLayoutVars>
      </dgm:prSet>
      <dgm:spPr/>
      <dgm:t>
        <a:bodyPr/>
        <a:lstStyle/>
        <a:p>
          <a:endParaRPr lang="en-US"/>
        </a:p>
      </dgm:t>
    </dgm:pt>
    <dgm:pt modelId="{1EB2BD5C-5CF9-41AA-938E-B527C6076C36}" type="pres">
      <dgm:prSet presAssocID="{638EB88C-09CD-48F0-A33D-7113DDA46374}" presName="sibTrans" presStyleCnt="0"/>
      <dgm:spPr/>
    </dgm:pt>
    <dgm:pt modelId="{C74E3A05-6A80-4964-BA8C-1E4C0F5A6552}" type="pres">
      <dgm:prSet presAssocID="{647F1506-C436-46C6-8221-41ED82FD104A}" presName="node" presStyleLbl="node1" presStyleIdx="1" presStyleCnt="3">
        <dgm:presLayoutVars>
          <dgm:bulletEnabled val="1"/>
        </dgm:presLayoutVars>
      </dgm:prSet>
      <dgm:spPr/>
      <dgm:t>
        <a:bodyPr/>
        <a:lstStyle/>
        <a:p>
          <a:endParaRPr lang="en-US"/>
        </a:p>
      </dgm:t>
    </dgm:pt>
    <dgm:pt modelId="{C1BCE70E-8B65-4560-863A-CB775503F5A0}" type="pres">
      <dgm:prSet presAssocID="{AB5E160B-BF5D-4285-AAF6-C159DC61BE8E}" presName="sibTrans" presStyleCnt="0"/>
      <dgm:spPr/>
    </dgm:pt>
    <dgm:pt modelId="{0DCF8B63-F93A-419F-9952-CA5CE03D0B4F}" type="pres">
      <dgm:prSet presAssocID="{1A258D10-59B5-4788-A2CC-5C7F97AEDE9D}" presName="node" presStyleLbl="node1" presStyleIdx="2" presStyleCnt="3">
        <dgm:presLayoutVars>
          <dgm:bulletEnabled val="1"/>
        </dgm:presLayoutVars>
      </dgm:prSet>
      <dgm:spPr/>
      <dgm:t>
        <a:bodyPr/>
        <a:lstStyle/>
        <a:p>
          <a:endParaRPr lang="en-US"/>
        </a:p>
      </dgm:t>
    </dgm:pt>
  </dgm:ptLst>
  <dgm:cxnLst>
    <dgm:cxn modelId="{A4DCFD79-3A1F-4063-8BD0-4014FCE17D97}" type="presOf" srcId="{CEC62B56-EA51-4803-90FE-DFB5735EF044}" destId="{0DCF8B63-F93A-419F-9952-CA5CE03D0B4F}" srcOrd="0" destOrd="1" presId="urn:microsoft.com/office/officeart/2005/8/layout/hList6"/>
    <dgm:cxn modelId="{2CD6709B-33F2-4CE4-9FF0-9A52ADE6B2C0}" type="presOf" srcId="{25E45541-4916-48CA-86A4-78B44D86F922}" destId="{94634818-81DF-4278-88B3-F654C54E3305}" srcOrd="0" destOrd="0" presId="urn:microsoft.com/office/officeart/2005/8/layout/hList6"/>
    <dgm:cxn modelId="{9680379F-1DFE-46B3-AF98-A92DF58C726F}" type="presOf" srcId="{F6170DF7-ABB5-4BDB-BCD2-E4404993DC42}" destId="{C74E3A05-6A80-4964-BA8C-1E4C0F5A6552}" srcOrd="0" destOrd="2" presId="urn:microsoft.com/office/officeart/2005/8/layout/hList6"/>
    <dgm:cxn modelId="{84AB1F0D-BF24-4197-9AD2-147F30A61FCD}" srcId="{25E45541-4916-48CA-86A4-78B44D86F922}" destId="{E1F52486-B92F-4AED-B9D3-81F2C8A5659E}" srcOrd="0" destOrd="0" parTransId="{FEEE52C1-A899-4EBC-AB33-A246FCB82005}" sibTransId="{2C1FAD69-84BD-433D-92CB-2D1DE265EB6A}"/>
    <dgm:cxn modelId="{B71285FA-BE3E-42F1-87A9-1057222A085E}" type="presOf" srcId="{18286DCE-DEA9-41E9-A0B8-549729A730B9}" destId="{0DCF8B63-F93A-419F-9952-CA5CE03D0B4F}" srcOrd="0" destOrd="2" presId="urn:microsoft.com/office/officeart/2005/8/layout/hList6"/>
    <dgm:cxn modelId="{154336EF-C00E-4779-BF6C-F669F6E56A91}" srcId="{ACC96CE4-207B-43E1-9FD5-19418BEDE07E}" destId="{1A258D10-59B5-4788-A2CC-5C7F97AEDE9D}" srcOrd="2" destOrd="0" parTransId="{4A066894-7920-4BDF-8A8C-F7BE54A3676A}" sibTransId="{1E823822-5F3C-48F3-807F-95014A3323F7}"/>
    <dgm:cxn modelId="{81CC9D1E-AB17-4140-9415-810600E0D2AA}" srcId="{25E45541-4916-48CA-86A4-78B44D86F922}" destId="{5AC6679B-B8DD-42D9-8E57-08E0B956146C}" srcOrd="1" destOrd="0" parTransId="{0D9B90ED-079B-4FC4-8B3E-E525A5B00063}" sibTransId="{C97C0B13-859C-4AD0-9695-49636BA75FF9}"/>
    <dgm:cxn modelId="{90CF28A4-9E25-4C66-B785-C93DDC0E802F}" srcId="{1A258D10-59B5-4788-A2CC-5C7F97AEDE9D}" destId="{18286DCE-DEA9-41E9-A0B8-549729A730B9}" srcOrd="1" destOrd="0" parTransId="{42DF4A0C-94B5-4712-91DD-CCDB8C904A95}" sibTransId="{5931C32E-6695-4F73-A35A-4E10EB146F79}"/>
    <dgm:cxn modelId="{0BE7B715-7D44-4FED-B240-81B0C5AAC064}" type="presOf" srcId="{647F1506-C436-46C6-8221-41ED82FD104A}" destId="{C74E3A05-6A80-4964-BA8C-1E4C0F5A6552}" srcOrd="0" destOrd="0" presId="urn:microsoft.com/office/officeart/2005/8/layout/hList6"/>
    <dgm:cxn modelId="{2645DA8C-A10B-408F-9F56-C142D6110E5B}" srcId="{647F1506-C436-46C6-8221-41ED82FD104A}" destId="{010D09B5-4102-499E-A5AD-15E79F9B7257}" srcOrd="0" destOrd="0" parTransId="{126A7630-8784-479B-9E18-FD4462275168}" sibTransId="{0B3C39F1-86BD-4FE9-83FE-4E8431268AB7}"/>
    <dgm:cxn modelId="{E97EB267-3898-4971-B1D9-6E55AE95EE22}" type="presOf" srcId="{1A258D10-59B5-4788-A2CC-5C7F97AEDE9D}" destId="{0DCF8B63-F93A-419F-9952-CA5CE03D0B4F}" srcOrd="0" destOrd="0" presId="urn:microsoft.com/office/officeart/2005/8/layout/hList6"/>
    <dgm:cxn modelId="{3EE69217-F00D-4D05-92ED-1B7498444C9A}" srcId="{647F1506-C436-46C6-8221-41ED82FD104A}" destId="{F6170DF7-ABB5-4BDB-BCD2-E4404993DC42}" srcOrd="1" destOrd="0" parTransId="{142E4FD5-9A4F-47BA-8A5F-27C4FB2816A4}" sibTransId="{85848B64-049C-4313-9541-BB96238586BB}"/>
    <dgm:cxn modelId="{8CC9D82D-2051-4F2F-B4DB-E489C2C87413}" srcId="{ACC96CE4-207B-43E1-9FD5-19418BEDE07E}" destId="{25E45541-4916-48CA-86A4-78B44D86F922}" srcOrd="0" destOrd="0" parTransId="{5F172306-26EB-4FA1-9BF3-07AFCA09EEC9}" sibTransId="{638EB88C-09CD-48F0-A33D-7113DDA46374}"/>
    <dgm:cxn modelId="{6F4ECEF3-FEEE-430E-A6A1-5E5A70744D88}" type="presOf" srcId="{ACC96CE4-207B-43E1-9FD5-19418BEDE07E}" destId="{B4B34C56-8F35-4209-A32B-FCD0317BD850}" srcOrd="0" destOrd="0" presId="urn:microsoft.com/office/officeart/2005/8/layout/hList6"/>
    <dgm:cxn modelId="{BD90668F-1E24-4ED6-971A-E0EDDA40535F}" srcId="{1A258D10-59B5-4788-A2CC-5C7F97AEDE9D}" destId="{CEC62B56-EA51-4803-90FE-DFB5735EF044}" srcOrd="0" destOrd="0" parTransId="{B966A2E5-FB32-4E50-8117-6783E1755DB3}" sibTransId="{9C3B27D8-5F18-42EA-88F0-8B1F00091276}"/>
    <dgm:cxn modelId="{15CA4EF1-6155-4C8E-85D8-F9C788F8D7E9}" srcId="{ACC96CE4-207B-43E1-9FD5-19418BEDE07E}" destId="{647F1506-C436-46C6-8221-41ED82FD104A}" srcOrd="1" destOrd="0" parTransId="{0E41B326-FC49-4DD7-89EE-82878424700B}" sibTransId="{AB5E160B-BF5D-4285-AAF6-C159DC61BE8E}"/>
    <dgm:cxn modelId="{B3681B77-29DA-486D-B446-0C1E6983D976}" type="presOf" srcId="{E1F52486-B92F-4AED-B9D3-81F2C8A5659E}" destId="{94634818-81DF-4278-88B3-F654C54E3305}" srcOrd="0" destOrd="1" presId="urn:microsoft.com/office/officeart/2005/8/layout/hList6"/>
    <dgm:cxn modelId="{99B45DD7-E1E5-447A-8CF1-6114427B0FE6}" type="presOf" srcId="{5AC6679B-B8DD-42D9-8E57-08E0B956146C}" destId="{94634818-81DF-4278-88B3-F654C54E3305}" srcOrd="0" destOrd="2" presId="urn:microsoft.com/office/officeart/2005/8/layout/hList6"/>
    <dgm:cxn modelId="{20C56F77-456F-4268-B8F6-E643F894A290}" type="presOf" srcId="{010D09B5-4102-499E-A5AD-15E79F9B7257}" destId="{C74E3A05-6A80-4964-BA8C-1E4C0F5A6552}" srcOrd="0" destOrd="1" presId="urn:microsoft.com/office/officeart/2005/8/layout/hList6"/>
    <dgm:cxn modelId="{59D34AD2-3144-4BFE-879A-3C8A4757CA38}" type="presParOf" srcId="{B4B34C56-8F35-4209-A32B-FCD0317BD850}" destId="{94634818-81DF-4278-88B3-F654C54E3305}" srcOrd="0" destOrd="0" presId="urn:microsoft.com/office/officeart/2005/8/layout/hList6"/>
    <dgm:cxn modelId="{4D953C26-1E07-478E-AD9B-7FE0BAF7DD7C}" type="presParOf" srcId="{B4B34C56-8F35-4209-A32B-FCD0317BD850}" destId="{1EB2BD5C-5CF9-41AA-938E-B527C6076C36}" srcOrd="1" destOrd="0" presId="urn:microsoft.com/office/officeart/2005/8/layout/hList6"/>
    <dgm:cxn modelId="{43D7637B-0604-437A-8C26-722312DAB173}" type="presParOf" srcId="{B4B34C56-8F35-4209-A32B-FCD0317BD850}" destId="{C74E3A05-6A80-4964-BA8C-1E4C0F5A6552}" srcOrd="2" destOrd="0" presId="urn:microsoft.com/office/officeart/2005/8/layout/hList6"/>
    <dgm:cxn modelId="{21505273-654E-4B29-BA00-3BDC4DB41EF8}" type="presParOf" srcId="{B4B34C56-8F35-4209-A32B-FCD0317BD850}" destId="{C1BCE70E-8B65-4560-863A-CB775503F5A0}" srcOrd="3" destOrd="0" presId="urn:microsoft.com/office/officeart/2005/8/layout/hList6"/>
    <dgm:cxn modelId="{B68EE229-673B-4993-80BC-731DCC149BFA}" type="presParOf" srcId="{B4B34C56-8F35-4209-A32B-FCD0317BD850}" destId="{0DCF8B63-F93A-419F-9952-CA5CE03D0B4F}" srcOrd="4" destOrd="0" presId="urn:microsoft.com/office/officeart/2005/8/layout/hList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4"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tuần</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smtClean="0"/>
            <a:t>Dao </a:t>
          </a:r>
          <a:r>
            <a:rPr lang="en-US" dirty="0" err="1" smtClean="0"/>
            <a:t>động</a:t>
          </a:r>
          <a:r>
            <a:rPr lang="en-US" dirty="0" smtClean="0"/>
            <a:t> </a:t>
          </a:r>
          <a:r>
            <a:rPr lang="en-US" dirty="0" err="1" smtClean="0"/>
            <a:t>điều</a:t>
          </a:r>
          <a:r>
            <a:rPr lang="en-US" dirty="0" smtClean="0"/>
            <a:t> </a:t>
          </a:r>
          <a:r>
            <a:rPr lang="en-US" dirty="0" err="1" smtClean="0"/>
            <a:t>hòa</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tháng</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Lực</a:t>
          </a:r>
          <a:r>
            <a:rPr lang="en-US" dirty="0" smtClean="0"/>
            <a:t> ma </a:t>
          </a:r>
          <a:r>
            <a:rPr lang="en-US" dirty="0" err="1" smtClean="0"/>
            <a:t>sát</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năm</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Sơ</a:t>
          </a:r>
          <a:r>
            <a:rPr lang="en-US" dirty="0" smtClean="0"/>
            <a:t> </a:t>
          </a:r>
          <a:r>
            <a:rPr lang="en-US" dirty="0" err="1" smtClean="0"/>
            <a:t>đồ</a:t>
          </a:r>
          <a:r>
            <a:rPr lang="en-US" dirty="0" smtClean="0"/>
            <a:t> </a:t>
          </a:r>
          <a:r>
            <a:rPr lang="en-US" dirty="0" err="1" smtClean="0"/>
            <a:t>mạch</a:t>
          </a:r>
          <a:r>
            <a:rPr lang="en-US" dirty="0" smtClean="0"/>
            <a:t> </a:t>
          </a:r>
          <a:r>
            <a:rPr lang="en-US" dirty="0" err="1" smtClean="0"/>
            <a:t>điện</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21757" custLinFactNeighborY="18182"/>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8B0A4081-5647-4E75-8846-F443B6F00DCF}" srcId="{A857419C-57C5-4385-A1D9-CC7D2DFDD2C9}" destId="{7942B59E-3C60-48C4-93D3-D0A4E66BC478}" srcOrd="2" destOrd="0" parTransId="{B76DB453-1D41-465E-AD81-67189F652388}" sibTransId="{FB10DC74-E0CC-4A98-84C8-E261EE5DD67A}"/>
    <dgm:cxn modelId="{316909D2-A9F4-4F52-8A97-494B1F95A3C8}" type="presOf" srcId="{C5641B48-DE8C-43DC-BE3D-AD26B6822D57}" destId="{7764333F-32D3-47C4-B02C-795858445DD9}" srcOrd="0" destOrd="0" presId="urn:microsoft.com/office/officeart/2005/8/layout/hProcess7#4"/>
    <dgm:cxn modelId="{4DDD2820-2D5D-4546-9049-F05D07DA764D}" srcId="{3E77524A-C1FE-4EA6-9D57-ADFAF0BE0A3B}" destId="{605AAFBF-4BFF-4F53-907B-48BA44972617}" srcOrd="0" destOrd="0" parTransId="{DE89A5B4-EEC4-4B31-94E5-98BCFEB9D388}" sibTransId="{CE8DF627-B2C5-43EE-95A4-C7D166EF8D11}"/>
    <dgm:cxn modelId="{730F7B7A-8F6B-4DC2-8D8E-02FD7B7C0701}" srcId="{7942B59E-3C60-48C4-93D3-D0A4E66BC478}" destId="{C5641B48-DE8C-43DC-BE3D-AD26B6822D57}" srcOrd="0" destOrd="0" parTransId="{52269FC7-EFE4-49F6-95DA-49D31C40D108}" sibTransId="{255F1367-8773-4324-A829-5AECA3F5B05F}"/>
    <dgm:cxn modelId="{B6A29D8C-32AD-4623-93D3-5BC6413B866A}" type="presOf" srcId="{7942B59E-3C60-48C4-93D3-D0A4E66BC478}" destId="{BD99638D-DFBF-4BD4-9A41-BDB3A34B505D}" srcOrd="1" destOrd="0" presId="urn:microsoft.com/office/officeart/2005/8/layout/hProcess7#4"/>
    <dgm:cxn modelId="{1E33A16C-6E93-4B11-8456-148B5F349D8A}" type="presOf" srcId="{A857419C-57C5-4385-A1D9-CC7D2DFDD2C9}" destId="{DE592CDF-0ECC-4515-931A-A006D51068E1}" srcOrd="0" destOrd="0" presId="urn:microsoft.com/office/officeart/2005/8/layout/hProcess7#4"/>
    <dgm:cxn modelId="{C23C6344-C762-44B5-B32D-B7A492713B9B}" type="presOf" srcId="{53242A06-365D-4758-AB87-63E03A299803}" destId="{9E059D37-1965-4A2E-8343-640CCFB6A2AF}" srcOrd="1" destOrd="0" presId="urn:microsoft.com/office/officeart/2005/8/layout/hProcess7#4"/>
    <dgm:cxn modelId="{34B2A767-86FB-451F-B801-AA833A33BECC}" srcId="{A857419C-57C5-4385-A1D9-CC7D2DFDD2C9}" destId="{3E77524A-C1FE-4EA6-9D57-ADFAF0BE0A3B}" srcOrd="0" destOrd="0" parTransId="{36139138-9B47-437D-8E08-6E823B91E3B5}" sibTransId="{F5A3FCA7-FDA5-4305-8DF8-239F8A0FC429}"/>
    <dgm:cxn modelId="{A21B637B-54E3-4BE0-A881-463DBF43EA48}" type="presOf" srcId="{605AAFBF-4BFF-4F53-907B-48BA44972617}" destId="{0F8A0B5C-84A3-420D-9C48-1DBF8B4B5BD6}" srcOrd="0" destOrd="0" presId="urn:microsoft.com/office/officeart/2005/8/layout/hProcess7#4"/>
    <dgm:cxn modelId="{0AC83B73-3B10-4A90-BB34-B4510E8C0252}" srcId="{53242A06-365D-4758-AB87-63E03A299803}" destId="{C7C65BFA-ECC9-49AA-AD5D-A98B8772FFAC}" srcOrd="0" destOrd="0" parTransId="{DF4277FC-2BB5-4EB7-A86B-59DD5BB4D2E8}" sibTransId="{97C9693B-FCD2-4E24-8F2C-EC8EBD5FCC0B}"/>
    <dgm:cxn modelId="{121BE12A-E61C-45FA-B1E1-119232D23BF0}" type="presOf" srcId="{3E77524A-C1FE-4EA6-9D57-ADFAF0BE0A3B}" destId="{3B0D1526-6771-4EDD-BB11-7184ED2760F9}" srcOrd="0" destOrd="0" presId="urn:microsoft.com/office/officeart/2005/8/layout/hProcess7#4"/>
    <dgm:cxn modelId="{C4253507-FF6D-4769-AA14-1F57E9D6DB14}" type="presOf" srcId="{C7C65BFA-ECC9-49AA-AD5D-A98B8772FFAC}" destId="{07E3F9F9-7357-4C1E-8E4B-A07566115956}" srcOrd="0" destOrd="0" presId="urn:microsoft.com/office/officeart/2005/8/layout/hProcess7#4"/>
    <dgm:cxn modelId="{EED5B1EA-C43E-401C-AF1E-34BE2289D8B2}" srcId="{A857419C-57C5-4385-A1D9-CC7D2DFDD2C9}" destId="{53242A06-365D-4758-AB87-63E03A299803}" srcOrd="1" destOrd="0" parTransId="{8BB3F353-AEA6-41C1-B09C-2744C91C153E}" sibTransId="{22913CE3-0827-4CB8-AD75-F2CBC54FEC25}"/>
    <dgm:cxn modelId="{33447161-8BCA-4C95-9FB6-D6DC1059A219}" type="presOf" srcId="{3E77524A-C1FE-4EA6-9D57-ADFAF0BE0A3B}" destId="{302E720D-8443-4DCA-B2D3-C43CF726AF81}" srcOrd="1" destOrd="0" presId="urn:microsoft.com/office/officeart/2005/8/layout/hProcess7#4"/>
    <dgm:cxn modelId="{943EC34C-FC58-48FA-8F05-A805107B7B68}" type="presOf" srcId="{7942B59E-3C60-48C4-93D3-D0A4E66BC478}" destId="{018D3D17-C1DD-4AD3-9054-1838D73C5EB7}" srcOrd="0" destOrd="0" presId="urn:microsoft.com/office/officeart/2005/8/layout/hProcess7#4"/>
    <dgm:cxn modelId="{3E36CA7A-83B1-4784-AD77-E95F94DD0461}" type="presOf" srcId="{53242A06-365D-4758-AB87-63E03A299803}" destId="{C4348B43-3A40-43F9-A6B0-0152C023D8AB}" srcOrd="0" destOrd="0" presId="urn:microsoft.com/office/officeart/2005/8/layout/hProcess7#4"/>
    <dgm:cxn modelId="{F538B18C-1EC9-473B-B712-987112EB4045}" type="presParOf" srcId="{DE592CDF-0ECC-4515-931A-A006D51068E1}" destId="{FD48B751-7FA5-49CE-9F7D-8B7920823495}" srcOrd="0" destOrd="0" presId="urn:microsoft.com/office/officeart/2005/8/layout/hProcess7#4"/>
    <dgm:cxn modelId="{05715EEE-D923-4CEB-AD80-27E3175C04C4}" type="presParOf" srcId="{FD48B751-7FA5-49CE-9F7D-8B7920823495}" destId="{3B0D1526-6771-4EDD-BB11-7184ED2760F9}" srcOrd="0" destOrd="0" presId="urn:microsoft.com/office/officeart/2005/8/layout/hProcess7#4"/>
    <dgm:cxn modelId="{9B312B72-FAE0-4540-BB35-CFD495FE1051}" type="presParOf" srcId="{FD48B751-7FA5-49CE-9F7D-8B7920823495}" destId="{302E720D-8443-4DCA-B2D3-C43CF726AF81}" srcOrd="1" destOrd="0" presId="urn:microsoft.com/office/officeart/2005/8/layout/hProcess7#4"/>
    <dgm:cxn modelId="{ACD629E2-4610-4B08-A075-949360CAFAAC}" type="presParOf" srcId="{FD48B751-7FA5-49CE-9F7D-8B7920823495}" destId="{0F8A0B5C-84A3-420D-9C48-1DBF8B4B5BD6}" srcOrd="2" destOrd="0" presId="urn:microsoft.com/office/officeart/2005/8/layout/hProcess7#4"/>
    <dgm:cxn modelId="{6DAEF648-B209-4757-975B-2D106C1EFE5B}" type="presParOf" srcId="{DE592CDF-0ECC-4515-931A-A006D51068E1}" destId="{6C4A80A2-8C9E-4CD0-9816-9B4B6ECE8CB9}" srcOrd="1" destOrd="0" presId="urn:microsoft.com/office/officeart/2005/8/layout/hProcess7#4"/>
    <dgm:cxn modelId="{44DDA9BA-5AB2-4924-BC85-D1CE9E0D79A5}" type="presParOf" srcId="{DE592CDF-0ECC-4515-931A-A006D51068E1}" destId="{50F57ECA-4405-44FB-AFE0-E363045F7CC1}" srcOrd="2" destOrd="0" presId="urn:microsoft.com/office/officeart/2005/8/layout/hProcess7#4"/>
    <dgm:cxn modelId="{64EA7606-151F-4A67-A56E-6818743FEEEF}" type="presParOf" srcId="{50F57ECA-4405-44FB-AFE0-E363045F7CC1}" destId="{12853AA3-CC48-4993-9A68-53EF58DE06F0}" srcOrd="0" destOrd="0" presId="urn:microsoft.com/office/officeart/2005/8/layout/hProcess7#4"/>
    <dgm:cxn modelId="{63FF54EE-7E17-40BF-9DE2-264111231C14}" type="presParOf" srcId="{50F57ECA-4405-44FB-AFE0-E363045F7CC1}" destId="{31B7F066-A86E-41AF-A10F-2C3A016C5143}" srcOrd="1" destOrd="0" presId="urn:microsoft.com/office/officeart/2005/8/layout/hProcess7#4"/>
    <dgm:cxn modelId="{5C696DCB-6CCF-4A11-AFF8-5F6CF15F822B}" type="presParOf" srcId="{50F57ECA-4405-44FB-AFE0-E363045F7CC1}" destId="{F6036A35-0B51-43B1-A078-5670CAA124A8}" srcOrd="2" destOrd="0" presId="urn:microsoft.com/office/officeart/2005/8/layout/hProcess7#4"/>
    <dgm:cxn modelId="{B3393078-48F6-490E-AFB3-1EC68FF1C1FE}" type="presParOf" srcId="{DE592CDF-0ECC-4515-931A-A006D51068E1}" destId="{15DC54E1-7EE2-4C5B-979D-E00FF053636A}" srcOrd="3" destOrd="0" presId="urn:microsoft.com/office/officeart/2005/8/layout/hProcess7#4"/>
    <dgm:cxn modelId="{2403A870-F57B-4304-AA67-EFF4498A9FDE}" type="presParOf" srcId="{DE592CDF-0ECC-4515-931A-A006D51068E1}" destId="{5C60BEDF-0355-49DF-B9B3-31E46963E221}" srcOrd="4" destOrd="0" presId="urn:microsoft.com/office/officeart/2005/8/layout/hProcess7#4"/>
    <dgm:cxn modelId="{DB06AC4E-9D8E-4250-876E-436180094567}" type="presParOf" srcId="{5C60BEDF-0355-49DF-B9B3-31E46963E221}" destId="{C4348B43-3A40-43F9-A6B0-0152C023D8AB}" srcOrd="0" destOrd="0" presId="urn:microsoft.com/office/officeart/2005/8/layout/hProcess7#4"/>
    <dgm:cxn modelId="{4A06E1C3-0860-4A0D-BCA9-8F384EB5B03B}" type="presParOf" srcId="{5C60BEDF-0355-49DF-B9B3-31E46963E221}" destId="{9E059D37-1965-4A2E-8343-640CCFB6A2AF}" srcOrd="1" destOrd="0" presId="urn:microsoft.com/office/officeart/2005/8/layout/hProcess7#4"/>
    <dgm:cxn modelId="{C247E30E-5617-42BF-8436-FA2C260DD4C8}" type="presParOf" srcId="{5C60BEDF-0355-49DF-B9B3-31E46963E221}" destId="{07E3F9F9-7357-4C1E-8E4B-A07566115956}" srcOrd="2" destOrd="0" presId="urn:microsoft.com/office/officeart/2005/8/layout/hProcess7#4"/>
    <dgm:cxn modelId="{E63D5E31-6F4B-4A1F-8E1E-67DEE4C7319A}" type="presParOf" srcId="{DE592CDF-0ECC-4515-931A-A006D51068E1}" destId="{9EBEC4A0-3B1F-4508-B122-A61DCBC25624}" srcOrd="5" destOrd="0" presId="urn:microsoft.com/office/officeart/2005/8/layout/hProcess7#4"/>
    <dgm:cxn modelId="{1E4CAADC-54B8-44F7-9EDB-8880B8CF98A6}" type="presParOf" srcId="{DE592CDF-0ECC-4515-931A-A006D51068E1}" destId="{0894D669-E405-4BCD-A799-213D8FCB5AB2}" srcOrd="6" destOrd="0" presId="urn:microsoft.com/office/officeart/2005/8/layout/hProcess7#4"/>
    <dgm:cxn modelId="{66345D67-08D3-4136-A153-3E4FD1E5CE8F}" type="presParOf" srcId="{0894D669-E405-4BCD-A799-213D8FCB5AB2}" destId="{86F76D48-7CAF-46D8-ADC9-0467CF51EF72}" srcOrd="0" destOrd="0" presId="urn:microsoft.com/office/officeart/2005/8/layout/hProcess7#4"/>
    <dgm:cxn modelId="{5EA69E5E-6829-4381-84DE-9D54C952B525}" type="presParOf" srcId="{0894D669-E405-4BCD-A799-213D8FCB5AB2}" destId="{44960593-BA09-4CBD-B6BD-66FB65075BC7}" srcOrd="1" destOrd="0" presId="urn:microsoft.com/office/officeart/2005/8/layout/hProcess7#4"/>
    <dgm:cxn modelId="{45AC4891-A345-422C-96EE-556E787737DA}" type="presParOf" srcId="{0894D669-E405-4BCD-A799-213D8FCB5AB2}" destId="{59FD3C48-CF0B-4558-A19B-178F195743F2}" srcOrd="2" destOrd="0" presId="urn:microsoft.com/office/officeart/2005/8/layout/hProcess7#4"/>
    <dgm:cxn modelId="{79CEDB03-7B0A-4D66-848A-715CBED0474F}" type="presParOf" srcId="{DE592CDF-0ECC-4515-931A-A006D51068E1}" destId="{F518D254-08C3-409F-BEAA-7EC536E39AF9}" srcOrd="7" destOrd="0" presId="urn:microsoft.com/office/officeart/2005/8/layout/hProcess7#4"/>
    <dgm:cxn modelId="{B3CE0EF9-C3EE-4A1A-9AB3-31F8CFD5E209}" type="presParOf" srcId="{DE592CDF-0ECC-4515-931A-A006D51068E1}" destId="{C174DBBD-3A2B-4435-9787-DF2A3944395E}" srcOrd="8" destOrd="0" presId="urn:microsoft.com/office/officeart/2005/8/layout/hProcess7#4"/>
    <dgm:cxn modelId="{A4A52606-C609-4EA9-B484-5622ACFCCDD3}" type="presParOf" srcId="{C174DBBD-3A2B-4435-9787-DF2A3944395E}" destId="{018D3D17-C1DD-4AD3-9054-1838D73C5EB7}" srcOrd="0" destOrd="0" presId="urn:microsoft.com/office/officeart/2005/8/layout/hProcess7#4"/>
    <dgm:cxn modelId="{4E866E20-7DD5-4ADD-AF8A-561291B7966B}" type="presParOf" srcId="{C174DBBD-3A2B-4435-9787-DF2A3944395E}" destId="{BD99638D-DFBF-4BD4-9A41-BDB3A34B505D}" srcOrd="1" destOrd="0" presId="urn:microsoft.com/office/officeart/2005/8/layout/hProcess7#4"/>
    <dgm:cxn modelId="{9938226D-758A-47F6-BA54-E273AAAED4D4}" type="presParOf" srcId="{C174DBBD-3A2B-4435-9787-DF2A3944395E}" destId="{7764333F-32D3-47C4-B02C-795858445DD9}" srcOrd="2" destOrd="0" presId="urn:microsoft.com/office/officeart/2005/8/layout/hProcess7#4"/>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5"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tuần</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err="1" smtClean="0"/>
            <a:t>Lực</a:t>
          </a:r>
          <a:r>
            <a:rPr lang="en-US" dirty="0" smtClean="0"/>
            <a:t> </a:t>
          </a:r>
          <a:r>
            <a:rPr lang="en-US" dirty="0" err="1" smtClean="0"/>
            <a:t>đẩy</a:t>
          </a:r>
          <a:r>
            <a:rPr lang="en-US" dirty="0" smtClean="0"/>
            <a:t> </a:t>
          </a:r>
          <a:r>
            <a:rPr lang="en-US" dirty="0" err="1" smtClean="0"/>
            <a:t>Acsimet</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tháng</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Cảm</a:t>
          </a:r>
          <a:r>
            <a:rPr lang="en-US" dirty="0" smtClean="0"/>
            <a:t> </a:t>
          </a:r>
          <a:r>
            <a:rPr lang="en-US" dirty="0" err="1" smtClean="0"/>
            <a:t>ứng</a:t>
          </a:r>
          <a:r>
            <a:rPr lang="en-US" dirty="0" smtClean="0"/>
            <a:t> </a:t>
          </a:r>
          <a:r>
            <a:rPr lang="en-US" dirty="0" err="1" smtClean="0"/>
            <a:t>điện</a:t>
          </a:r>
          <a:r>
            <a:rPr lang="en-US" dirty="0" smtClean="0"/>
            <a:t> </a:t>
          </a:r>
          <a:r>
            <a:rPr lang="en-US" dirty="0" err="1" smtClean="0"/>
            <a:t>từ</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năm</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Gương</a:t>
          </a:r>
          <a:r>
            <a:rPr lang="en-US" dirty="0" smtClean="0"/>
            <a:t> </a:t>
          </a:r>
          <a:r>
            <a:rPr lang="en-US" dirty="0" err="1" smtClean="0"/>
            <a:t>cầu</a:t>
          </a:r>
          <a:r>
            <a:rPr lang="en-US" dirty="0" smtClean="0"/>
            <a:t> </a:t>
          </a:r>
          <a:r>
            <a:rPr lang="en-US" dirty="0" err="1" smtClean="0"/>
            <a:t>lồi</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13798"/>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8B0A4081-5647-4E75-8846-F443B6F00DCF}" srcId="{A857419C-57C5-4385-A1D9-CC7D2DFDD2C9}" destId="{7942B59E-3C60-48C4-93D3-D0A4E66BC478}" srcOrd="2" destOrd="0" parTransId="{B76DB453-1D41-465E-AD81-67189F652388}" sibTransId="{FB10DC74-E0CC-4A98-84C8-E261EE5DD67A}"/>
    <dgm:cxn modelId="{730F7B7A-8F6B-4DC2-8D8E-02FD7B7C0701}" srcId="{7942B59E-3C60-48C4-93D3-D0A4E66BC478}" destId="{C5641B48-DE8C-43DC-BE3D-AD26B6822D57}" srcOrd="0" destOrd="0" parTransId="{52269FC7-EFE4-49F6-95DA-49D31C40D108}" sibTransId="{255F1367-8773-4324-A829-5AECA3F5B05F}"/>
    <dgm:cxn modelId="{4DDD2820-2D5D-4546-9049-F05D07DA764D}" srcId="{3E77524A-C1FE-4EA6-9D57-ADFAF0BE0A3B}" destId="{605AAFBF-4BFF-4F53-907B-48BA44972617}" srcOrd="0" destOrd="0" parTransId="{DE89A5B4-EEC4-4B31-94E5-98BCFEB9D388}" sibTransId="{CE8DF627-B2C5-43EE-95A4-C7D166EF8D11}"/>
    <dgm:cxn modelId="{9AEFF82F-D6C4-4485-B451-23D2C924E2D6}" type="presOf" srcId="{53242A06-365D-4758-AB87-63E03A299803}" destId="{C4348B43-3A40-43F9-A6B0-0152C023D8AB}" srcOrd="0" destOrd="0" presId="urn:microsoft.com/office/officeart/2005/8/layout/hProcess7#5"/>
    <dgm:cxn modelId="{5E79CF0B-3DFA-4FF6-AD7F-914FBAD4E8CE}" type="presOf" srcId="{A857419C-57C5-4385-A1D9-CC7D2DFDD2C9}" destId="{DE592CDF-0ECC-4515-931A-A006D51068E1}" srcOrd="0" destOrd="0" presId="urn:microsoft.com/office/officeart/2005/8/layout/hProcess7#5"/>
    <dgm:cxn modelId="{3F23B40C-5247-4E70-82C6-749AC9F6ED63}" type="presOf" srcId="{7942B59E-3C60-48C4-93D3-D0A4E66BC478}" destId="{BD99638D-DFBF-4BD4-9A41-BDB3A34B505D}" srcOrd="1" destOrd="0" presId="urn:microsoft.com/office/officeart/2005/8/layout/hProcess7#5"/>
    <dgm:cxn modelId="{34B2A767-86FB-451F-B801-AA833A33BECC}" srcId="{A857419C-57C5-4385-A1D9-CC7D2DFDD2C9}" destId="{3E77524A-C1FE-4EA6-9D57-ADFAF0BE0A3B}" srcOrd="0" destOrd="0" parTransId="{36139138-9B47-437D-8E08-6E823B91E3B5}" sibTransId="{F5A3FCA7-FDA5-4305-8DF8-239F8A0FC429}"/>
    <dgm:cxn modelId="{F05228EB-FF62-4679-BB49-2C7C7DA88968}" type="presOf" srcId="{3E77524A-C1FE-4EA6-9D57-ADFAF0BE0A3B}" destId="{3B0D1526-6771-4EDD-BB11-7184ED2760F9}" srcOrd="0" destOrd="0" presId="urn:microsoft.com/office/officeart/2005/8/layout/hProcess7#5"/>
    <dgm:cxn modelId="{0AC83B73-3B10-4A90-BB34-B4510E8C0252}" srcId="{53242A06-365D-4758-AB87-63E03A299803}" destId="{C7C65BFA-ECC9-49AA-AD5D-A98B8772FFAC}" srcOrd="0" destOrd="0" parTransId="{DF4277FC-2BB5-4EB7-A86B-59DD5BB4D2E8}" sibTransId="{97C9693B-FCD2-4E24-8F2C-EC8EBD5FCC0B}"/>
    <dgm:cxn modelId="{EED5B1EA-C43E-401C-AF1E-34BE2289D8B2}" srcId="{A857419C-57C5-4385-A1D9-CC7D2DFDD2C9}" destId="{53242A06-365D-4758-AB87-63E03A299803}" srcOrd="1" destOrd="0" parTransId="{8BB3F353-AEA6-41C1-B09C-2744C91C153E}" sibTransId="{22913CE3-0827-4CB8-AD75-F2CBC54FEC25}"/>
    <dgm:cxn modelId="{C94371B5-33E2-4554-B65B-22C374C8C355}" type="presOf" srcId="{C7C65BFA-ECC9-49AA-AD5D-A98B8772FFAC}" destId="{07E3F9F9-7357-4C1E-8E4B-A07566115956}" srcOrd="0" destOrd="0" presId="urn:microsoft.com/office/officeart/2005/8/layout/hProcess7#5"/>
    <dgm:cxn modelId="{F32C603D-0B47-4E4F-942E-81703A652389}" type="presOf" srcId="{605AAFBF-4BFF-4F53-907B-48BA44972617}" destId="{0F8A0B5C-84A3-420D-9C48-1DBF8B4B5BD6}" srcOrd="0" destOrd="0" presId="urn:microsoft.com/office/officeart/2005/8/layout/hProcess7#5"/>
    <dgm:cxn modelId="{697899BB-B0BE-4A1F-9E5D-12DB9711A148}" type="presOf" srcId="{53242A06-365D-4758-AB87-63E03A299803}" destId="{9E059D37-1965-4A2E-8343-640CCFB6A2AF}" srcOrd="1" destOrd="0" presId="urn:microsoft.com/office/officeart/2005/8/layout/hProcess7#5"/>
    <dgm:cxn modelId="{F642DEA6-A581-49F3-988F-121243F288C8}" type="presOf" srcId="{7942B59E-3C60-48C4-93D3-D0A4E66BC478}" destId="{018D3D17-C1DD-4AD3-9054-1838D73C5EB7}" srcOrd="0" destOrd="0" presId="urn:microsoft.com/office/officeart/2005/8/layout/hProcess7#5"/>
    <dgm:cxn modelId="{25D0DA1B-07EC-48F4-91E3-9ABD0B68679F}" type="presOf" srcId="{3E77524A-C1FE-4EA6-9D57-ADFAF0BE0A3B}" destId="{302E720D-8443-4DCA-B2D3-C43CF726AF81}" srcOrd="1" destOrd="0" presId="urn:microsoft.com/office/officeart/2005/8/layout/hProcess7#5"/>
    <dgm:cxn modelId="{1BCE0FC3-366E-44DD-9AC2-FF6B4810B45B}" type="presOf" srcId="{C5641B48-DE8C-43DC-BE3D-AD26B6822D57}" destId="{7764333F-32D3-47C4-B02C-795858445DD9}" srcOrd="0" destOrd="0" presId="urn:microsoft.com/office/officeart/2005/8/layout/hProcess7#5"/>
    <dgm:cxn modelId="{B01886D9-C3A8-4765-AD5D-52F93231538C}" type="presParOf" srcId="{DE592CDF-0ECC-4515-931A-A006D51068E1}" destId="{FD48B751-7FA5-49CE-9F7D-8B7920823495}" srcOrd="0" destOrd="0" presId="urn:microsoft.com/office/officeart/2005/8/layout/hProcess7#5"/>
    <dgm:cxn modelId="{D5EA598B-DE56-427B-9E1B-5D2B1697A33C}" type="presParOf" srcId="{FD48B751-7FA5-49CE-9F7D-8B7920823495}" destId="{3B0D1526-6771-4EDD-BB11-7184ED2760F9}" srcOrd="0" destOrd="0" presId="urn:microsoft.com/office/officeart/2005/8/layout/hProcess7#5"/>
    <dgm:cxn modelId="{1F82E55D-80F0-4EB3-B061-B946B8BF1D0A}" type="presParOf" srcId="{FD48B751-7FA5-49CE-9F7D-8B7920823495}" destId="{302E720D-8443-4DCA-B2D3-C43CF726AF81}" srcOrd="1" destOrd="0" presId="urn:microsoft.com/office/officeart/2005/8/layout/hProcess7#5"/>
    <dgm:cxn modelId="{B5EFCDEF-7A4F-4990-A0EF-8FB47AFF859C}" type="presParOf" srcId="{FD48B751-7FA5-49CE-9F7D-8B7920823495}" destId="{0F8A0B5C-84A3-420D-9C48-1DBF8B4B5BD6}" srcOrd="2" destOrd="0" presId="urn:microsoft.com/office/officeart/2005/8/layout/hProcess7#5"/>
    <dgm:cxn modelId="{4B2F8BC1-B96A-4083-AE0F-B37CC144A836}" type="presParOf" srcId="{DE592CDF-0ECC-4515-931A-A006D51068E1}" destId="{6C4A80A2-8C9E-4CD0-9816-9B4B6ECE8CB9}" srcOrd="1" destOrd="0" presId="urn:microsoft.com/office/officeart/2005/8/layout/hProcess7#5"/>
    <dgm:cxn modelId="{0C3487F7-C9BA-47CA-8F3F-30D0B3931D8A}" type="presParOf" srcId="{DE592CDF-0ECC-4515-931A-A006D51068E1}" destId="{50F57ECA-4405-44FB-AFE0-E363045F7CC1}" srcOrd="2" destOrd="0" presId="urn:microsoft.com/office/officeart/2005/8/layout/hProcess7#5"/>
    <dgm:cxn modelId="{F9E529A8-1ED0-4725-80F1-26A1D3A97B8B}" type="presParOf" srcId="{50F57ECA-4405-44FB-AFE0-E363045F7CC1}" destId="{12853AA3-CC48-4993-9A68-53EF58DE06F0}" srcOrd="0" destOrd="0" presId="urn:microsoft.com/office/officeart/2005/8/layout/hProcess7#5"/>
    <dgm:cxn modelId="{B2C7013A-CCAD-4A2B-9446-5853B221B9A1}" type="presParOf" srcId="{50F57ECA-4405-44FB-AFE0-E363045F7CC1}" destId="{31B7F066-A86E-41AF-A10F-2C3A016C5143}" srcOrd="1" destOrd="0" presId="urn:microsoft.com/office/officeart/2005/8/layout/hProcess7#5"/>
    <dgm:cxn modelId="{C15EC622-9942-445E-A2A2-521FAD2E8665}" type="presParOf" srcId="{50F57ECA-4405-44FB-AFE0-E363045F7CC1}" destId="{F6036A35-0B51-43B1-A078-5670CAA124A8}" srcOrd="2" destOrd="0" presId="urn:microsoft.com/office/officeart/2005/8/layout/hProcess7#5"/>
    <dgm:cxn modelId="{D7E323B0-3B72-42FF-896A-AAACF90AD42A}" type="presParOf" srcId="{DE592CDF-0ECC-4515-931A-A006D51068E1}" destId="{15DC54E1-7EE2-4C5B-979D-E00FF053636A}" srcOrd="3" destOrd="0" presId="urn:microsoft.com/office/officeart/2005/8/layout/hProcess7#5"/>
    <dgm:cxn modelId="{03F51249-F3A5-4B9E-B754-B6AFEE3A2F2F}" type="presParOf" srcId="{DE592CDF-0ECC-4515-931A-A006D51068E1}" destId="{5C60BEDF-0355-49DF-B9B3-31E46963E221}" srcOrd="4" destOrd="0" presId="urn:microsoft.com/office/officeart/2005/8/layout/hProcess7#5"/>
    <dgm:cxn modelId="{02E83341-2531-418B-B8E0-E86308EA16B0}" type="presParOf" srcId="{5C60BEDF-0355-49DF-B9B3-31E46963E221}" destId="{C4348B43-3A40-43F9-A6B0-0152C023D8AB}" srcOrd="0" destOrd="0" presId="urn:microsoft.com/office/officeart/2005/8/layout/hProcess7#5"/>
    <dgm:cxn modelId="{E00AFC2F-5F59-4CE1-BFAD-0A32C7600212}" type="presParOf" srcId="{5C60BEDF-0355-49DF-B9B3-31E46963E221}" destId="{9E059D37-1965-4A2E-8343-640CCFB6A2AF}" srcOrd="1" destOrd="0" presId="urn:microsoft.com/office/officeart/2005/8/layout/hProcess7#5"/>
    <dgm:cxn modelId="{57C6AEE3-00B4-485E-8450-42AF72D74400}" type="presParOf" srcId="{5C60BEDF-0355-49DF-B9B3-31E46963E221}" destId="{07E3F9F9-7357-4C1E-8E4B-A07566115956}" srcOrd="2" destOrd="0" presId="urn:microsoft.com/office/officeart/2005/8/layout/hProcess7#5"/>
    <dgm:cxn modelId="{27BE1621-C7B4-44F3-A851-6B6B5EB4FDDE}" type="presParOf" srcId="{DE592CDF-0ECC-4515-931A-A006D51068E1}" destId="{9EBEC4A0-3B1F-4508-B122-A61DCBC25624}" srcOrd="5" destOrd="0" presId="urn:microsoft.com/office/officeart/2005/8/layout/hProcess7#5"/>
    <dgm:cxn modelId="{303E3A3F-6A5A-4C96-BC93-CA5580A177E8}" type="presParOf" srcId="{DE592CDF-0ECC-4515-931A-A006D51068E1}" destId="{0894D669-E405-4BCD-A799-213D8FCB5AB2}" srcOrd="6" destOrd="0" presId="urn:microsoft.com/office/officeart/2005/8/layout/hProcess7#5"/>
    <dgm:cxn modelId="{A63501CE-A7DC-46ED-BAF3-86E7B26B68EB}" type="presParOf" srcId="{0894D669-E405-4BCD-A799-213D8FCB5AB2}" destId="{86F76D48-7CAF-46D8-ADC9-0467CF51EF72}" srcOrd="0" destOrd="0" presId="urn:microsoft.com/office/officeart/2005/8/layout/hProcess7#5"/>
    <dgm:cxn modelId="{91BDA539-6D33-4E52-AA3F-06219AC81BBF}" type="presParOf" srcId="{0894D669-E405-4BCD-A799-213D8FCB5AB2}" destId="{44960593-BA09-4CBD-B6BD-66FB65075BC7}" srcOrd="1" destOrd="0" presId="urn:microsoft.com/office/officeart/2005/8/layout/hProcess7#5"/>
    <dgm:cxn modelId="{7E29F489-21DD-463F-A6CE-BCA57A7F359E}" type="presParOf" srcId="{0894D669-E405-4BCD-A799-213D8FCB5AB2}" destId="{59FD3C48-CF0B-4558-A19B-178F195743F2}" srcOrd="2" destOrd="0" presId="urn:microsoft.com/office/officeart/2005/8/layout/hProcess7#5"/>
    <dgm:cxn modelId="{D84D1C46-331B-4D68-9861-F82295932831}" type="presParOf" srcId="{DE592CDF-0ECC-4515-931A-A006D51068E1}" destId="{F518D254-08C3-409F-BEAA-7EC536E39AF9}" srcOrd="7" destOrd="0" presId="urn:microsoft.com/office/officeart/2005/8/layout/hProcess7#5"/>
    <dgm:cxn modelId="{2250014E-4D28-4937-B9B9-F51105A2C8F8}" type="presParOf" srcId="{DE592CDF-0ECC-4515-931A-A006D51068E1}" destId="{C174DBBD-3A2B-4435-9787-DF2A3944395E}" srcOrd="8" destOrd="0" presId="urn:microsoft.com/office/officeart/2005/8/layout/hProcess7#5"/>
    <dgm:cxn modelId="{AD68A803-C818-4F19-9C01-7BDACD7DDEC0}" type="presParOf" srcId="{C174DBBD-3A2B-4435-9787-DF2A3944395E}" destId="{018D3D17-C1DD-4AD3-9054-1838D73C5EB7}" srcOrd="0" destOrd="0" presId="urn:microsoft.com/office/officeart/2005/8/layout/hProcess7#5"/>
    <dgm:cxn modelId="{75C2E95F-D741-4D13-9133-C52E1C15C3D8}" type="presParOf" srcId="{C174DBBD-3A2B-4435-9787-DF2A3944395E}" destId="{BD99638D-DFBF-4BD4-9A41-BDB3A34B505D}" srcOrd="1" destOrd="0" presId="urn:microsoft.com/office/officeart/2005/8/layout/hProcess7#5"/>
    <dgm:cxn modelId="{78CE7E1A-DC51-4CE8-8072-415119AE8D07}" type="presParOf" srcId="{C174DBBD-3A2B-4435-9787-DF2A3944395E}" destId="{7764333F-32D3-47C4-B02C-795858445DD9}" srcOrd="2" destOrd="0" presId="urn:microsoft.com/office/officeart/2005/8/layout/hProcess7#5"/>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6"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tuần</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err="1" smtClean="0"/>
            <a:t>Đề</a:t>
          </a:r>
          <a:r>
            <a:rPr lang="en-US" dirty="0" smtClean="0"/>
            <a:t> </a:t>
          </a:r>
          <a:r>
            <a:rPr lang="en-US" dirty="0" err="1" smtClean="0"/>
            <a:t>thi</a:t>
          </a:r>
          <a:r>
            <a:rPr lang="en-US" dirty="0" smtClean="0"/>
            <a:t> </a:t>
          </a:r>
          <a:r>
            <a:rPr lang="en-US" dirty="0" err="1" smtClean="0"/>
            <a:t>Lý</a:t>
          </a:r>
          <a:r>
            <a:rPr lang="en-US" dirty="0" smtClean="0"/>
            <a:t> </a:t>
          </a:r>
          <a:r>
            <a:rPr lang="en-US" dirty="0" err="1" smtClean="0"/>
            <a:t>học</a:t>
          </a:r>
          <a:r>
            <a:rPr lang="en-US" dirty="0" smtClean="0"/>
            <a:t> </a:t>
          </a:r>
          <a:r>
            <a:rPr lang="en-US" dirty="0" err="1" smtClean="0"/>
            <a:t>kỳ</a:t>
          </a:r>
          <a:r>
            <a:rPr lang="en-US" dirty="0" smtClean="0"/>
            <a:t> 1	</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tháng</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Bồi</a:t>
          </a:r>
          <a:r>
            <a:rPr lang="en-US" dirty="0" smtClean="0"/>
            <a:t> </a:t>
          </a:r>
          <a:r>
            <a:rPr lang="en-US" dirty="0" err="1" smtClean="0"/>
            <a:t>dưỡng</a:t>
          </a:r>
          <a:r>
            <a:rPr lang="en-US" dirty="0" smtClean="0"/>
            <a:t> HSG </a:t>
          </a:r>
          <a:r>
            <a:rPr lang="en-US" dirty="0" err="1" smtClean="0"/>
            <a:t>Lý</a:t>
          </a:r>
          <a:r>
            <a:rPr lang="en-US" dirty="0" smtClean="0"/>
            <a:t> 12</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 </a:t>
          </a:r>
          <a:r>
            <a:rPr lang="en-US" dirty="0" err="1" smtClean="0"/>
            <a:t>năm</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Kiểm</a:t>
          </a:r>
          <a:r>
            <a:rPr lang="en-US" dirty="0" smtClean="0"/>
            <a:t> </a:t>
          </a:r>
          <a:r>
            <a:rPr lang="en-US" dirty="0" err="1" smtClean="0"/>
            <a:t>tra</a:t>
          </a:r>
          <a:r>
            <a:rPr lang="en-US" dirty="0" smtClean="0"/>
            <a:t> 1 </a:t>
          </a:r>
          <a:r>
            <a:rPr lang="en-US" dirty="0" err="1" smtClean="0"/>
            <a:t>tiết</a:t>
          </a:r>
          <a:r>
            <a:rPr lang="en-US" dirty="0" smtClean="0"/>
            <a:t> </a:t>
          </a:r>
          <a:r>
            <a:rPr lang="en-US" dirty="0" err="1" smtClean="0"/>
            <a:t>Lý</a:t>
          </a:r>
          <a:r>
            <a:rPr lang="en-US" dirty="0" smtClean="0"/>
            <a:t> 12</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21757" custLinFactNeighborY="18182"/>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6A0EB957-95BD-4747-A890-B9842ED956D3}" type="presOf" srcId="{A857419C-57C5-4385-A1D9-CC7D2DFDD2C9}" destId="{DE592CDF-0ECC-4515-931A-A006D51068E1}" srcOrd="0" destOrd="0" presId="urn:microsoft.com/office/officeart/2005/8/layout/hProcess7#6"/>
    <dgm:cxn modelId="{E4C2D5BB-D415-42EE-BB58-E391169849B5}" type="presOf" srcId="{3E77524A-C1FE-4EA6-9D57-ADFAF0BE0A3B}" destId="{302E720D-8443-4DCA-B2D3-C43CF726AF81}" srcOrd="1" destOrd="0" presId="urn:microsoft.com/office/officeart/2005/8/layout/hProcess7#6"/>
    <dgm:cxn modelId="{8B0A4081-5647-4E75-8846-F443B6F00DCF}" srcId="{A857419C-57C5-4385-A1D9-CC7D2DFDD2C9}" destId="{7942B59E-3C60-48C4-93D3-D0A4E66BC478}" srcOrd="2" destOrd="0" parTransId="{B76DB453-1D41-465E-AD81-67189F652388}" sibTransId="{FB10DC74-E0CC-4A98-84C8-E261EE5DD67A}"/>
    <dgm:cxn modelId="{730F7B7A-8F6B-4DC2-8D8E-02FD7B7C0701}" srcId="{7942B59E-3C60-48C4-93D3-D0A4E66BC478}" destId="{C5641B48-DE8C-43DC-BE3D-AD26B6822D57}" srcOrd="0" destOrd="0" parTransId="{52269FC7-EFE4-49F6-95DA-49D31C40D108}" sibTransId="{255F1367-8773-4324-A829-5AECA3F5B05F}"/>
    <dgm:cxn modelId="{4DDD2820-2D5D-4546-9049-F05D07DA764D}" srcId="{3E77524A-C1FE-4EA6-9D57-ADFAF0BE0A3B}" destId="{605AAFBF-4BFF-4F53-907B-48BA44972617}" srcOrd="0" destOrd="0" parTransId="{DE89A5B4-EEC4-4B31-94E5-98BCFEB9D388}" sibTransId="{CE8DF627-B2C5-43EE-95A4-C7D166EF8D11}"/>
    <dgm:cxn modelId="{FB5C6C0D-6F9E-4C8E-B994-D95D1099C52C}" type="presOf" srcId="{53242A06-365D-4758-AB87-63E03A299803}" destId="{9E059D37-1965-4A2E-8343-640CCFB6A2AF}" srcOrd="1" destOrd="0" presId="urn:microsoft.com/office/officeart/2005/8/layout/hProcess7#6"/>
    <dgm:cxn modelId="{50D3016A-FECA-412A-B775-E17E9F36D2C4}" type="presOf" srcId="{53242A06-365D-4758-AB87-63E03A299803}" destId="{C4348B43-3A40-43F9-A6B0-0152C023D8AB}" srcOrd="0" destOrd="0" presId="urn:microsoft.com/office/officeart/2005/8/layout/hProcess7#6"/>
    <dgm:cxn modelId="{13C59D78-04CC-4989-991C-428C49AE8F97}" type="presOf" srcId="{605AAFBF-4BFF-4F53-907B-48BA44972617}" destId="{0F8A0B5C-84A3-420D-9C48-1DBF8B4B5BD6}" srcOrd="0" destOrd="0" presId="urn:microsoft.com/office/officeart/2005/8/layout/hProcess7#6"/>
    <dgm:cxn modelId="{90BC3BBC-E626-45E6-AF0F-D1F47AFC589A}" type="presOf" srcId="{C5641B48-DE8C-43DC-BE3D-AD26B6822D57}" destId="{7764333F-32D3-47C4-B02C-795858445DD9}" srcOrd="0" destOrd="0" presId="urn:microsoft.com/office/officeart/2005/8/layout/hProcess7#6"/>
    <dgm:cxn modelId="{34B2A767-86FB-451F-B801-AA833A33BECC}" srcId="{A857419C-57C5-4385-A1D9-CC7D2DFDD2C9}" destId="{3E77524A-C1FE-4EA6-9D57-ADFAF0BE0A3B}" srcOrd="0" destOrd="0" parTransId="{36139138-9B47-437D-8E08-6E823B91E3B5}" sibTransId="{F5A3FCA7-FDA5-4305-8DF8-239F8A0FC429}"/>
    <dgm:cxn modelId="{0AC83B73-3B10-4A90-BB34-B4510E8C0252}" srcId="{53242A06-365D-4758-AB87-63E03A299803}" destId="{C7C65BFA-ECC9-49AA-AD5D-A98B8772FFAC}" srcOrd="0" destOrd="0" parTransId="{DF4277FC-2BB5-4EB7-A86B-59DD5BB4D2E8}" sibTransId="{97C9693B-FCD2-4E24-8F2C-EC8EBD5FCC0B}"/>
    <dgm:cxn modelId="{EED5B1EA-C43E-401C-AF1E-34BE2289D8B2}" srcId="{A857419C-57C5-4385-A1D9-CC7D2DFDD2C9}" destId="{53242A06-365D-4758-AB87-63E03A299803}" srcOrd="1" destOrd="0" parTransId="{8BB3F353-AEA6-41C1-B09C-2744C91C153E}" sibTransId="{22913CE3-0827-4CB8-AD75-F2CBC54FEC25}"/>
    <dgm:cxn modelId="{6692B7A5-57A6-4C1B-B3B4-7298CC5D0585}" type="presOf" srcId="{C7C65BFA-ECC9-49AA-AD5D-A98B8772FFAC}" destId="{07E3F9F9-7357-4C1E-8E4B-A07566115956}" srcOrd="0" destOrd="0" presId="urn:microsoft.com/office/officeart/2005/8/layout/hProcess7#6"/>
    <dgm:cxn modelId="{2E42D409-85A4-4755-A37F-29EB9A26D2C0}" type="presOf" srcId="{3E77524A-C1FE-4EA6-9D57-ADFAF0BE0A3B}" destId="{3B0D1526-6771-4EDD-BB11-7184ED2760F9}" srcOrd="0" destOrd="0" presId="urn:microsoft.com/office/officeart/2005/8/layout/hProcess7#6"/>
    <dgm:cxn modelId="{85C409D2-6FD8-4FA5-A648-1564A54E6FE6}" type="presOf" srcId="{7942B59E-3C60-48C4-93D3-D0A4E66BC478}" destId="{BD99638D-DFBF-4BD4-9A41-BDB3A34B505D}" srcOrd="1" destOrd="0" presId="urn:microsoft.com/office/officeart/2005/8/layout/hProcess7#6"/>
    <dgm:cxn modelId="{A74F936C-E4A3-42FD-A999-D074A77587FA}" type="presOf" srcId="{7942B59E-3C60-48C4-93D3-D0A4E66BC478}" destId="{018D3D17-C1DD-4AD3-9054-1838D73C5EB7}" srcOrd="0" destOrd="0" presId="urn:microsoft.com/office/officeart/2005/8/layout/hProcess7#6"/>
    <dgm:cxn modelId="{A8E06190-8F44-42FA-B096-498957714211}" type="presParOf" srcId="{DE592CDF-0ECC-4515-931A-A006D51068E1}" destId="{FD48B751-7FA5-49CE-9F7D-8B7920823495}" srcOrd="0" destOrd="0" presId="urn:microsoft.com/office/officeart/2005/8/layout/hProcess7#6"/>
    <dgm:cxn modelId="{561023B1-BCF9-47B8-BBDB-9A7BC0E24FD1}" type="presParOf" srcId="{FD48B751-7FA5-49CE-9F7D-8B7920823495}" destId="{3B0D1526-6771-4EDD-BB11-7184ED2760F9}" srcOrd="0" destOrd="0" presId="urn:microsoft.com/office/officeart/2005/8/layout/hProcess7#6"/>
    <dgm:cxn modelId="{16D9C950-7E22-4650-B559-48BA1434052A}" type="presParOf" srcId="{FD48B751-7FA5-49CE-9F7D-8B7920823495}" destId="{302E720D-8443-4DCA-B2D3-C43CF726AF81}" srcOrd="1" destOrd="0" presId="urn:microsoft.com/office/officeart/2005/8/layout/hProcess7#6"/>
    <dgm:cxn modelId="{187C21AE-622F-4B02-99D5-20475D1AE1B1}" type="presParOf" srcId="{FD48B751-7FA5-49CE-9F7D-8B7920823495}" destId="{0F8A0B5C-84A3-420D-9C48-1DBF8B4B5BD6}" srcOrd="2" destOrd="0" presId="urn:microsoft.com/office/officeart/2005/8/layout/hProcess7#6"/>
    <dgm:cxn modelId="{ECF09581-8638-4EF5-A950-C2EF3EEEA4C3}" type="presParOf" srcId="{DE592CDF-0ECC-4515-931A-A006D51068E1}" destId="{6C4A80A2-8C9E-4CD0-9816-9B4B6ECE8CB9}" srcOrd="1" destOrd="0" presId="urn:microsoft.com/office/officeart/2005/8/layout/hProcess7#6"/>
    <dgm:cxn modelId="{B5FCAA5A-86E0-4391-A156-F5E0AFF79866}" type="presParOf" srcId="{DE592CDF-0ECC-4515-931A-A006D51068E1}" destId="{50F57ECA-4405-44FB-AFE0-E363045F7CC1}" srcOrd="2" destOrd="0" presId="urn:microsoft.com/office/officeart/2005/8/layout/hProcess7#6"/>
    <dgm:cxn modelId="{93BAA286-9D70-4CB6-A90A-E64D57B8F2EA}" type="presParOf" srcId="{50F57ECA-4405-44FB-AFE0-E363045F7CC1}" destId="{12853AA3-CC48-4993-9A68-53EF58DE06F0}" srcOrd="0" destOrd="0" presId="urn:microsoft.com/office/officeart/2005/8/layout/hProcess7#6"/>
    <dgm:cxn modelId="{EEBC10ED-3747-42BE-9159-BC22004CBF45}" type="presParOf" srcId="{50F57ECA-4405-44FB-AFE0-E363045F7CC1}" destId="{31B7F066-A86E-41AF-A10F-2C3A016C5143}" srcOrd="1" destOrd="0" presId="urn:microsoft.com/office/officeart/2005/8/layout/hProcess7#6"/>
    <dgm:cxn modelId="{B5F1A1D7-3CB0-4B77-B01F-BCB2EEC19752}" type="presParOf" srcId="{50F57ECA-4405-44FB-AFE0-E363045F7CC1}" destId="{F6036A35-0B51-43B1-A078-5670CAA124A8}" srcOrd="2" destOrd="0" presId="urn:microsoft.com/office/officeart/2005/8/layout/hProcess7#6"/>
    <dgm:cxn modelId="{B748D3CE-6AFA-41EA-9455-7084E6C73E01}" type="presParOf" srcId="{DE592CDF-0ECC-4515-931A-A006D51068E1}" destId="{15DC54E1-7EE2-4C5B-979D-E00FF053636A}" srcOrd="3" destOrd="0" presId="urn:microsoft.com/office/officeart/2005/8/layout/hProcess7#6"/>
    <dgm:cxn modelId="{980CEC57-5238-458E-85B4-DB4FAF78B263}" type="presParOf" srcId="{DE592CDF-0ECC-4515-931A-A006D51068E1}" destId="{5C60BEDF-0355-49DF-B9B3-31E46963E221}" srcOrd="4" destOrd="0" presId="urn:microsoft.com/office/officeart/2005/8/layout/hProcess7#6"/>
    <dgm:cxn modelId="{67AE31EC-F7AF-47B9-B22B-17B5EC040341}" type="presParOf" srcId="{5C60BEDF-0355-49DF-B9B3-31E46963E221}" destId="{C4348B43-3A40-43F9-A6B0-0152C023D8AB}" srcOrd="0" destOrd="0" presId="urn:microsoft.com/office/officeart/2005/8/layout/hProcess7#6"/>
    <dgm:cxn modelId="{57210188-77E3-451F-91F0-2B9B03F0C78D}" type="presParOf" srcId="{5C60BEDF-0355-49DF-B9B3-31E46963E221}" destId="{9E059D37-1965-4A2E-8343-640CCFB6A2AF}" srcOrd="1" destOrd="0" presId="urn:microsoft.com/office/officeart/2005/8/layout/hProcess7#6"/>
    <dgm:cxn modelId="{AE4C41A6-9898-4143-B057-2EEDE5364F34}" type="presParOf" srcId="{5C60BEDF-0355-49DF-B9B3-31E46963E221}" destId="{07E3F9F9-7357-4C1E-8E4B-A07566115956}" srcOrd="2" destOrd="0" presId="urn:microsoft.com/office/officeart/2005/8/layout/hProcess7#6"/>
    <dgm:cxn modelId="{74A9C70E-EEC9-4290-8EDD-2FE5C1D26D8D}" type="presParOf" srcId="{DE592CDF-0ECC-4515-931A-A006D51068E1}" destId="{9EBEC4A0-3B1F-4508-B122-A61DCBC25624}" srcOrd="5" destOrd="0" presId="urn:microsoft.com/office/officeart/2005/8/layout/hProcess7#6"/>
    <dgm:cxn modelId="{9C943E65-C7F1-4982-A50F-1A2198B35325}" type="presParOf" srcId="{DE592CDF-0ECC-4515-931A-A006D51068E1}" destId="{0894D669-E405-4BCD-A799-213D8FCB5AB2}" srcOrd="6" destOrd="0" presId="urn:microsoft.com/office/officeart/2005/8/layout/hProcess7#6"/>
    <dgm:cxn modelId="{E35E3B8A-68AA-4295-B106-FDB069AC5F38}" type="presParOf" srcId="{0894D669-E405-4BCD-A799-213D8FCB5AB2}" destId="{86F76D48-7CAF-46D8-ADC9-0467CF51EF72}" srcOrd="0" destOrd="0" presId="urn:microsoft.com/office/officeart/2005/8/layout/hProcess7#6"/>
    <dgm:cxn modelId="{2ACE595F-1379-4029-88E4-726D11EF5952}" type="presParOf" srcId="{0894D669-E405-4BCD-A799-213D8FCB5AB2}" destId="{44960593-BA09-4CBD-B6BD-66FB65075BC7}" srcOrd="1" destOrd="0" presId="urn:microsoft.com/office/officeart/2005/8/layout/hProcess7#6"/>
    <dgm:cxn modelId="{6DAB2CA3-F29E-4400-867B-F8537079C20B}" type="presParOf" srcId="{0894D669-E405-4BCD-A799-213D8FCB5AB2}" destId="{59FD3C48-CF0B-4558-A19B-178F195743F2}" srcOrd="2" destOrd="0" presId="urn:microsoft.com/office/officeart/2005/8/layout/hProcess7#6"/>
    <dgm:cxn modelId="{2143C328-BAAA-430E-B3A1-E37A79900512}" type="presParOf" srcId="{DE592CDF-0ECC-4515-931A-A006D51068E1}" destId="{F518D254-08C3-409F-BEAA-7EC536E39AF9}" srcOrd="7" destOrd="0" presId="urn:microsoft.com/office/officeart/2005/8/layout/hProcess7#6"/>
    <dgm:cxn modelId="{32C27E6D-A205-4F85-AC05-B38069EE33C1}" type="presParOf" srcId="{DE592CDF-0ECC-4515-931A-A006D51068E1}" destId="{C174DBBD-3A2B-4435-9787-DF2A3944395E}" srcOrd="8" destOrd="0" presId="urn:microsoft.com/office/officeart/2005/8/layout/hProcess7#6"/>
    <dgm:cxn modelId="{33F3A0AC-9429-42BA-8E38-57A5C7C851BA}" type="presParOf" srcId="{C174DBBD-3A2B-4435-9787-DF2A3944395E}" destId="{018D3D17-C1DD-4AD3-9054-1838D73C5EB7}" srcOrd="0" destOrd="0" presId="urn:microsoft.com/office/officeart/2005/8/layout/hProcess7#6"/>
    <dgm:cxn modelId="{BA293A27-60BD-4257-BFE3-847D6AF11E49}" type="presParOf" srcId="{C174DBBD-3A2B-4435-9787-DF2A3944395E}" destId="{BD99638D-DFBF-4BD4-9A41-BDB3A34B505D}" srcOrd="1" destOrd="0" presId="urn:microsoft.com/office/officeart/2005/8/layout/hProcess7#6"/>
    <dgm:cxn modelId="{A28411F7-AAE3-4D09-A9F5-3663355CAB1F}" type="presParOf" srcId="{C174DBBD-3A2B-4435-9787-DF2A3944395E}" destId="{7764333F-32D3-47C4-B02C-795858445DD9}" srcOrd="2" destOrd="0" presId="urn:microsoft.com/office/officeart/2005/8/layout/hProcess7#6"/>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857419C-57C5-4385-A1D9-CC7D2DFDD2C9}" type="doc">
      <dgm:prSet loTypeId="urn:microsoft.com/office/officeart/2005/8/layout/hProcess7#7" loCatId="list" qsTypeId="urn:microsoft.com/office/officeart/2005/8/quickstyle/simple1" qsCatId="simple" csTypeId="urn:microsoft.com/office/officeart/2005/8/colors/accent1_2" csCatId="accent1" phldr="1"/>
      <dgm:spPr/>
      <dgm:t>
        <a:bodyPr/>
        <a:lstStyle/>
        <a:p>
          <a:endParaRPr lang="en-US"/>
        </a:p>
      </dgm:t>
    </dgm:pt>
    <dgm:pt modelId="{3E77524A-C1FE-4EA6-9D57-ADFAF0BE0A3B}">
      <dgm:prSet phldrT="[Text]"/>
      <dgm:spPr/>
      <dgm:t>
        <a:bodyPr/>
        <a:lstStyle/>
        <a:p>
          <a:r>
            <a:rPr lang="en-US" dirty="0" err="1" smtClean="0"/>
            <a:t>Toán</a:t>
          </a:r>
          <a:endParaRPr lang="en-US" dirty="0"/>
        </a:p>
      </dgm:t>
    </dgm:pt>
    <dgm:pt modelId="{36139138-9B47-437D-8E08-6E823B91E3B5}" type="parTrans" cxnId="{34B2A767-86FB-451F-B801-AA833A33BECC}">
      <dgm:prSet/>
      <dgm:spPr/>
      <dgm:t>
        <a:bodyPr/>
        <a:lstStyle/>
        <a:p>
          <a:endParaRPr lang="en-US"/>
        </a:p>
      </dgm:t>
    </dgm:pt>
    <dgm:pt modelId="{F5A3FCA7-FDA5-4305-8DF8-239F8A0FC429}" type="sibTrans" cxnId="{34B2A767-86FB-451F-B801-AA833A33BECC}">
      <dgm:prSet/>
      <dgm:spPr/>
      <dgm:t>
        <a:bodyPr/>
        <a:lstStyle/>
        <a:p>
          <a:endParaRPr lang="en-US"/>
        </a:p>
      </dgm:t>
    </dgm:pt>
    <dgm:pt modelId="{605AAFBF-4BFF-4F53-907B-48BA44972617}">
      <dgm:prSet phldrT="[Text]"/>
      <dgm:spPr/>
      <dgm:t>
        <a:bodyPr/>
        <a:lstStyle/>
        <a:p>
          <a:r>
            <a:rPr lang="en-US" dirty="0" err="1" smtClean="0"/>
            <a:t>Định</a:t>
          </a:r>
          <a:r>
            <a:rPr lang="en-US" dirty="0" smtClean="0"/>
            <a:t> </a:t>
          </a:r>
          <a:r>
            <a:rPr lang="en-US" dirty="0" err="1" smtClean="0"/>
            <a:t>lý</a:t>
          </a:r>
          <a:r>
            <a:rPr lang="en-US" dirty="0" smtClean="0"/>
            <a:t> </a:t>
          </a:r>
          <a:r>
            <a:rPr lang="en-US" dirty="0" err="1" smtClean="0"/>
            <a:t>Pitago</a:t>
          </a:r>
          <a:endParaRPr lang="en-US" dirty="0"/>
        </a:p>
      </dgm:t>
    </dgm:pt>
    <dgm:pt modelId="{DE89A5B4-EEC4-4B31-94E5-98BCFEB9D388}" type="parTrans" cxnId="{4DDD2820-2D5D-4546-9049-F05D07DA764D}">
      <dgm:prSet/>
      <dgm:spPr/>
      <dgm:t>
        <a:bodyPr/>
        <a:lstStyle/>
        <a:p>
          <a:endParaRPr lang="en-US"/>
        </a:p>
      </dgm:t>
    </dgm:pt>
    <dgm:pt modelId="{CE8DF627-B2C5-43EE-95A4-C7D166EF8D11}" type="sibTrans" cxnId="{4DDD2820-2D5D-4546-9049-F05D07DA764D}">
      <dgm:prSet/>
      <dgm:spPr/>
      <dgm:t>
        <a:bodyPr/>
        <a:lstStyle/>
        <a:p>
          <a:endParaRPr lang="en-US"/>
        </a:p>
      </dgm:t>
    </dgm:pt>
    <dgm:pt modelId="{53242A06-365D-4758-AB87-63E03A299803}">
      <dgm:prSet phldrT="[Text]"/>
      <dgm:spPr/>
      <dgm:t>
        <a:bodyPr/>
        <a:lstStyle/>
        <a:p>
          <a:r>
            <a:rPr lang="en-US" dirty="0" err="1" smtClean="0"/>
            <a:t>Vật</a:t>
          </a:r>
          <a:r>
            <a:rPr lang="en-US" dirty="0" smtClean="0"/>
            <a:t> </a:t>
          </a:r>
          <a:r>
            <a:rPr lang="en-US" dirty="0" err="1" smtClean="0"/>
            <a:t>Lý</a:t>
          </a:r>
          <a:endParaRPr lang="en-US" dirty="0"/>
        </a:p>
      </dgm:t>
    </dgm:pt>
    <dgm:pt modelId="{8BB3F353-AEA6-41C1-B09C-2744C91C153E}" type="parTrans" cxnId="{EED5B1EA-C43E-401C-AF1E-34BE2289D8B2}">
      <dgm:prSet/>
      <dgm:spPr/>
      <dgm:t>
        <a:bodyPr/>
        <a:lstStyle/>
        <a:p>
          <a:endParaRPr lang="en-US"/>
        </a:p>
      </dgm:t>
    </dgm:pt>
    <dgm:pt modelId="{22913CE3-0827-4CB8-AD75-F2CBC54FEC25}" type="sibTrans" cxnId="{EED5B1EA-C43E-401C-AF1E-34BE2289D8B2}">
      <dgm:prSet/>
      <dgm:spPr/>
      <dgm:t>
        <a:bodyPr/>
        <a:lstStyle/>
        <a:p>
          <a:endParaRPr lang="en-US"/>
        </a:p>
      </dgm:t>
    </dgm:pt>
    <dgm:pt modelId="{C7C65BFA-ECC9-49AA-AD5D-A98B8772FFAC}">
      <dgm:prSet phldrT="[Text]"/>
      <dgm:spPr/>
      <dgm:t>
        <a:bodyPr/>
        <a:lstStyle/>
        <a:p>
          <a:r>
            <a:rPr lang="en-US" dirty="0" err="1" smtClean="0"/>
            <a:t>Lực</a:t>
          </a:r>
          <a:r>
            <a:rPr lang="en-US" dirty="0" smtClean="0"/>
            <a:t> ma </a:t>
          </a:r>
          <a:r>
            <a:rPr lang="en-US" dirty="0" err="1" smtClean="0"/>
            <a:t>sát</a:t>
          </a:r>
          <a:endParaRPr lang="en-US" dirty="0"/>
        </a:p>
      </dgm:t>
    </dgm:pt>
    <dgm:pt modelId="{DF4277FC-2BB5-4EB7-A86B-59DD5BB4D2E8}" type="parTrans" cxnId="{0AC83B73-3B10-4A90-BB34-B4510E8C0252}">
      <dgm:prSet/>
      <dgm:spPr/>
      <dgm:t>
        <a:bodyPr/>
        <a:lstStyle/>
        <a:p>
          <a:endParaRPr lang="en-US"/>
        </a:p>
      </dgm:t>
    </dgm:pt>
    <dgm:pt modelId="{97C9693B-FCD2-4E24-8F2C-EC8EBD5FCC0B}" type="sibTrans" cxnId="{0AC83B73-3B10-4A90-BB34-B4510E8C0252}">
      <dgm:prSet/>
      <dgm:spPr/>
      <dgm:t>
        <a:bodyPr/>
        <a:lstStyle/>
        <a:p>
          <a:endParaRPr lang="en-US"/>
        </a:p>
      </dgm:t>
    </dgm:pt>
    <dgm:pt modelId="{7942B59E-3C60-48C4-93D3-D0A4E66BC478}">
      <dgm:prSet phldrT="[Text]"/>
      <dgm:spPr/>
      <dgm:t>
        <a:bodyPr/>
        <a:lstStyle/>
        <a:p>
          <a:r>
            <a:rPr lang="en-US" dirty="0" err="1" smtClean="0"/>
            <a:t>Hóa</a:t>
          </a:r>
          <a:r>
            <a:rPr lang="en-US" dirty="0" smtClean="0"/>
            <a:t> </a:t>
          </a:r>
          <a:r>
            <a:rPr lang="en-US" dirty="0" err="1" smtClean="0"/>
            <a:t>học</a:t>
          </a:r>
          <a:endParaRPr lang="en-US" dirty="0"/>
        </a:p>
      </dgm:t>
    </dgm:pt>
    <dgm:pt modelId="{B76DB453-1D41-465E-AD81-67189F652388}" type="parTrans" cxnId="{8B0A4081-5647-4E75-8846-F443B6F00DCF}">
      <dgm:prSet/>
      <dgm:spPr/>
      <dgm:t>
        <a:bodyPr/>
        <a:lstStyle/>
        <a:p>
          <a:endParaRPr lang="en-US"/>
        </a:p>
      </dgm:t>
    </dgm:pt>
    <dgm:pt modelId="{FB10DC74-E0CC-4A98-84C8-E261EE5DD67A}" type="sibTrans" cxnId="{8B0A4081-5647-4E75-8846-F443B6F00DCF}">
      <dgm:prSet/>
      <dgm:spPr/>
      <dgm:t>
        <a:bodyPr/>
        <a:lstStyle/>
        <a:p>
          <a:endParaRPr lang="en-US"/>
        </a:p>
      </dgm:t>
    </dgm:pt>
    <dgm:pt modelId="{C5641B48-DE8C-43DC-BE3D-AD26B6822D57}">
      <dgm:prSet phldrT="[Text]"/>
      <dgm:spPr/>
      <dgm:t>
        <a:bodyPr/>
        <a:lstStyle/>
        <a:p>
          <a:r>
            <a:rPr lang="en-US" dirty="0" err="1" smtClean="0"/>
            <a:t>Vòng</a:t>
          </a:r>
          <a:r>
            <a:rPr lang="en-US" dirty="0" smtClean="0"/>
            <a:t> </a:t>
          </a:r>
          <a:r>
            <a:rPr lang="en-US" dirty="0" err="1" smtClean="0"/>
            <a:t>benzen</a:t>
          </a:r>
          <a:endParaRPr lang="en-US" dirty="0"/>
        </a:p>
      </dgm:t>
    </dgm:pt>
    <dgm:pt modelId="{52269FC7-EFE4-49F6-95DA-49D31C40D108}" type="parTrans" cxnId="{730F7B7A-8F6B-4DC2-8D8E-02FD7B7C0701}">
      <dgm:prSet/>
      <dgm:spPr/>
      <dgm:t>
        <a:bodyPr/>
        <a:lstStyle/>
        <a:p>
          <a:endParaRPr lang="en-US"/>
        </a:p>
      </dgm:t>
    </dgm:pt>
    <dgm:pt modelId="{255F1367-8773-4324-A829-5AECA3F5B05F}" type="sibTrans" cxnId="{730F7B7A-8F6B-4DC2-8D8E-02FD7B7C0701}">
      <dgm:prSet/>
      <dgm:spPr/>
      <dgm:t>
        <a:bodyPr/>
        <a:lstStyle/>
        <a:p>
          <a:endParaRPr lang="en-US"/>
        </a:p>
      </dgm:t>
    </dgm:pt>
    <dgm:pt modelId="{DE592CDF-0ECC-4515-931A-A006D51068E1}" type="pres">
      <dgm:prSet presAssocID="{A857419C-57C5-4385-A1D9-CC7D2DFDD2C9}" presName="Name0" presStyleCnt="0">
        <dgm:presLayoutVars>
          <dgm:dir/>
          <dgm:animLvl val="lvl"/>
          <dgm:resizeHandles val="exact"/>
        </dgm:presLayoutVars>
      </dgm:prSet>
      <dgm:spPr/>
      <dgm:t>
        <a:bodyPr/>
        <a:lstStyle/>
        <a:p>
          <a:endParaRPr lang="en-US"/>
        </a:p>
      </dgm:t>
    </dgm:pt>
    <dgm:pt modelId="{FD48B751-7FA5-49CE-9F7D-8B7920823495}" type="pres">
      <dgm:prSet presAssocID="{3E77524A-C1FE-4EA6-9D57-ADFAF0BE0A3B}" presName="compositeNode" presStyleCnt="0">
        <dgm:presLayoutVars>
          <dgm:bulletEnabled val="1"/>
        </dgm:presLayoutVars>
      </dgm:prSet>
      <dgm:spPr/>
    </dgm:pt>
    <dgm:pt modelId="{3B0D1526-6771-4EDD-BB11-7184ED2760F9}" type="pres">
      <dgm:prSet presAssocID="{3E77524A-C1FE-4EA6-9D57-ADFAF0BE0A3B}" presName="bgRect" presStyleLbl="node1" presStyleIdx="0" presStyleCnt="3"/>
      <dgm:spPr/>
      <dgm:t>
        <a:bodyPr/>
        <a:lstStyle/>
        <a:p>
          <a:endParaRPr lang="en-US"/>
        </a:p>
      </dgm:t>
    </dgm:pt>
    <dgm:pt modelId="{302E720D-8443-4DCA-B2D3-C43CF726AF81}" type="pres">
      <dgm:prSet presAssocID="{3E77524A-C1FE-4EA6-9D57-ADFAF0BE0A3B}" presName="parentNode" presStyleLbl="node1" presStyleIdx="0" presStyleCnt="3">
        <dgm:presLayoutVars>
          <dgm:chMax val="0"/>
          <dgm:bulletEnabled val="1"/>
        </dgm:presLayoutVars>
      </dgm:prSet>
      <dgm:spPr/>
      <dgm:t>
        <a:bodyPr/>
        <a:lstStyle/>
        <a:p>
          <a:endParaRPr lang="en-US"/>
        </a:p>
      </dgm:t>
    </dgm:pt>
    <dgm:pt modelId="{0F8A0B5C-84A3-420D-9C48-1DBF8B4B5BD6}" type="pres">
      <dgm:prSet presAssocID="{3E77524A-C1FE-4EA6-9D57-ADFAF0BE0A3B}" presName="childNode" presStyleLbl="node1" presStyleIdx="0" presStyleCnt="3">
        <dgm:presLayoutVars>
          <dgm:bulletEnabled val="1"/>
        </dgm:presLayoutVars>
      </dgm:prSet>
      <dgm:spPr/>
      <dgm:t>
        <a:bodyPr/>
        <a:lstStyle/>
        <a:p>
          <a:endParaRPr lang="en-US"/>
        </a:p>
      </dgm:t>
    </dgm:pt>
    <dgm:pt modelId="{6C4A80A2-8C9E-4CD0-9816-9B4B6ECE8CB9}" type="pres">
      <dgm:prSet presAssocID="{F5A3FCA7-FDA5-4305-8DF8-239F8A0FC429}" presName="hSp" presStyleCnt="0"/>
      <dgm:spPr/>
    </dgm:pt>
    <dgm:pt modelId="{50F57ECA-4405-44FB-AFE0-E363045F7CC1}" type="pres">
      <dgm:prSet presAssocID="{F5A3FCA7-FDA5-4305-8DF8-239F8A0FC429}" presName="vProcSp" presStyleCnt="0"/>
      <dgm:spPr/>
    </dgm:pt>
    <dgm:pt modelId="{12853AA3-CC48-4993-9A68-53EF58DE06F0}" type="pres">
      <dgm:prSet presAssocID="{F5A3FCA7-FDA5-4305-8DF8-239F8A0FC429}" presName="vSp1" presStyleCnt="0"/>
      <dgm:spPr/>
    </dgm:pt>
    <dgm:pt modelId="{31B7F066-A86E-41AF-A10F-2C3A016C5143}" type="pres">
      <dgm:prSet presAssocID="{F5A3FCA7-FDA5-4305-8DF8-239F8A0FC429}" presName="simulatedConn" presStyleLbl="solidFgAcc1" presStyleIdx="0" presStyleCnt="2"/>
      <dgm:spPr/>
    </dgm:pt>
    <dgm:pt modelId="{F6036A35-0B51-43B1-A078-5670CAA124A8}" type="pres">
      <dgm:prSet presAssocID="{F5A3FCA7-FDA5-4305-8DF8-239F8A0FC429}" presName="vSp2" presStyleCnt="0"/>
      <dgm:spPr/>
    </dgm:pt>
    <dgm:pt modelId="{15DC54E1-7EE2-4C5B-979D-E00FF053636A}" type="pres">
      <dgm:prSet presAssocID="{F5A3FCA7-FDA5-4305-8DF8-239F8A0FC429}" presName="sibTrans" presStyleCnt="0"/>
      <dgm:spPr/>
    </dgm:pt>
    <dgm:pt modelId="{5C60BEDF-0355-49DF-B9B3-31E46963E221}" type="pres">
      <dgm:prSet presAssocID="{53242A06-365D-4758-AB87-63E03A299803}" presName="compositeNode" presStyleCnt="0">
        <dgm:presLayoutVars>
          <dgm:bulletEnabled val="1"/>
        </dgm:presLayoutVars>
      </dgm:prSet>
      <dgm:spPr/>
    </dgm:pt>
    <dgm:pt modelId="{C4348B43-3A40-43F9-A6B0-0152C023D8AB}" type="pres">
      <dgm:prSet presAssocID="{53242A06-365D-4758-AB87-63E03A299803}" presName="bgRect" presStyleLbl="node1" presStyleIdx="1" presStyleCnt="3"/>
      <dgm:spPr/>
      <dgm:t>
        <a:bodyPr/>
        <a:lstStyle/>
        <a:p>
          <a:endParaRPr lang="en-US"/>
        </a:p>
      </dgm:t>
    </dgm:pt>
    <dgm:pt modelId="{9E059D37-1965-4A2E-8343-640CCFB6A2AF}" type="pres">
      <dgm:prSet presAssocID="{53242A06-365D-4758-AB87-63E03A299803}" presName="parentNode" presStyleLbl="node1" presStyleIdx="1" presStyleCnt="3">
        <dgm:presLayoutVars>
          <dgm:chMax val="0"/>
          <dgm:bulletEnabled val="1"/>
        </dgm:presLayoutVars>
      </dgm:prSet>
      <dgm:spPr/>
      <dgm:t>
        <a:bodyPr/>
        <a:lstStyle/>
        <a:p>
          <a:endParaRPr lang="en-US"/>
        </a:p>
      </dgm:t>
    </dgm:pt>
    <dgm:pt modelId="{07E3F9F9-7357-4C1E-8E4B-A07566115956}" type="pres">
      <dgm:prSet presAssocID="{53242A06-365D-4758-AB87-63E03A299803}" presName="childNode" presStyleLbl="node1" presStyleIdx="1" presStyleCnt="3">
        <dgm:presLayoutVars>
          <dgm:bulletEnabled val="1"/>
        </dgm:presLayoutVars>
      </dgm:prSet>
      <dgm:spPr/>
      <dgm:t>
        <a:bodyPr/>
        <a:lstStyle/>
        <a:p>
          <a:endParaRPr lang="en-US"/>
        </a:p>
      </dgm:t>
    </dgm:pt>
    <dgm:pt modelId="{9EBEC4A0-3B1F-4508-B122-A61DCBC25624}" type="pres">
      <dgm:prSet presAssocID="{22913CE3-0827-4CB8-AD75-F2CBC54FEC25}" presName="hSp" presStyleCnt="0"/>
      <dgm:spPr/>
    </dgm:pt>
    <dgm:pt modelId="{0894D669-E405-4BCD-A799-213D8FCB5AB2}" type="pres">
      <dgm:prSet presAssocID="{22913CE3-0827-4CB8-AD75-F2CBC54FEC25}" presName="vProcSp" presStyleCnt="0"/>
      <dgm:spPr/>
    </dgm:pt>
    <dgm:pt modelId="{86F76D48-7CAF-46D8-ADC9-0467CF51EF72}" type="pres">
      <dgm:prSet presAssocID="{22913CE3-0827-4CB8-AD75-F2CBC54FEC25}" presName="vSp1" presStyleCnt="0"/>
      <dgm:spPr/>
    </dgm:pt>
    <dgm:pt modelId="{44960593-BA09-4CBD-B6BD-66FB65075BC7}" type="pres">
      <dgm:prSet presAssocID="{22913CE3-0827-4CB8-AD75-F2CBC54FEC25}" presName="simulatedConn" presStyleLbl="solidFgAcc1" presStyleIdx="1" presStyleCnt="2"/>
      <dgm:spPr/>
    </dgm:pt>
    <dgm:pt modelId="{59FD3C48-CF0B-4558-A19B-178F195743F2}" type="pres">
      <dgm:prSet presAssocID="{22913CE3-0827-4CB8-AD75-F2CBC54FEC25}" presName="vSp2" presStyleCnt="0"/>
      <dgm:spPr/>
    </dgm:pt>
    <dgm:pt modelId="{F518D254-08C3-409F-BEAA-7EC536E39AF9}" type="pres">
      <dgm:prSet presAssocID="{22913CE3-0827-4CB8-AD75-F2CBC54FEC25}" presName="sibTrans" presStyleCnt="0"/>
      <dgm:spPr/>
    </dgm:pt>
    <dgm:pt modelId="{C174DBBD-3A2B-4435-9787-DF2A3944395E}" type="pres">
      <dgm:prSet presAssocID="{7942B59E-3C60-48C4-93D3-D0A4E66BC478}" presName="compositeNode" presStyleCnt="0">
        <dgm:presLayoutVars>
          <dgm:bulletEnabled val="1"/>
        </dgm:presLayoutVars>
      </dgm:prSet>
      <dgm:spPr/>
    </dgm:pt>
    <dgm:pt modelId="{018D3D17-C1DD-4AD3-9054-1838D73C5EB7}" type="pres">
      <dgm:prSet presAssocID="{7942B59E-3C60-48C4-93D3-D0A4E66BC478}" presName="bgRect" presStyleLbl="node1" presStyleIdx="2" presStyleCnt="3" custLinFactNeighborX="21757" custLinFactNeighborY="18182"/>
      <dgm:spPr/>
      <dgm:t>
        <a:bodyPr/>
        <a:lstStyle/>
        <a:p>
          <a:endParaRPr lang="en-US"/>
        </a:p>
      </dgm:t>
    </dgm:pt>
    <dgm:pt modelId="{BD99638D-DFBF-4BD4-9A41-BDB3A34B505D}" type="pres">
      <dgm:prSet presAssocID="{7942B59E-3C60-48C4-93D3-D0A4E66BC478}" presName="parentNode" presStyleLbl="node1" presStyleIdx="2" presStyleCnt="3">
        <dgm:presLayoutVars>
          <dgm:chMax val="0"/>
          <dgm:bulletEnabled val="1"/>
        </dgm:presLayoutVars>
      </dgm:prSet>
      <dgm:spPr/>
      <dgm:t>
        <a:bodyPr/>
        <a:lstStyle/>
        <a:p>
          <a:endParaRPr lang="en-US"/>
        </a:p>
      </dgm:t>
    </dgm:pt>
    <dgm:pt modelId="{7764333F-32D3-47C4-B02C-795858445DD9}" type="pres">
      <dgm:prSet presAssocID="{7942B59E-3C60-48C4-93D3-D0A4E66BC478}" presName="childNode" presStyleLbl="node1" presStyleIdx="2" presStyleCnt="3">
        <dgm:presLayoutVars>
          <dgm:bulletEnabled val="1"/>
        </dgm:presLayoutVars>
      </dgm:prSet>
      <dgm:spPr/>
      <dgm:t>
        <a:bodyPr/>
        <a:lstStyle/>
        <a:p>
          <a:endParaRPr lang="en-US"/>
        </a:p>
      </dgm:t>
    </dgm:pt>
  </dgm:ptLst>
  <dgm:cxnLst>
    <dgm:cxn modelId="{8B0A4081-5647-4E75-8846-F443B6F00DCF}" srcId="{A857419C-57C5-4385-A1D9-CC7D2DFDD2C9}" destId="{7942B59E-3C60-48C4-93D3-D0A4E66BC478}" srcOrd="2" destOrd="0" parTransId="{B76DB453-1D41-465E-AD81-67189F652388}" sibTransId="{FB10DC74-E0CC-4A98-84C8-E261EE5DD67A}"/>
    <dgm:cxn modelId="{730F7B7A-8F6B-4DC2-8D8E-02FD7B7C0701}" srcId="{7942B59E-3C60-48C4-93D3-D0A4E66BC478}" destId="{C5641B48-DE8C-43DC-BE3D-AD26B6822D57}" srcOrd="0" destOrd="0" parTransId="{52269FC7-EFE4-49F6-95DA-49D31C40D108}" sibTransId="{255F1367-8773-4324-A829-5AECA3F5B05F}"/>
    <dgm:cxn modelId="{4DDD2820-2D5D-4546-9049-F05D07DA764D}" srcId="{3E77524A-C1FE-4EA6-9D57-ADFAF0BE0A3B}" destId="{605AAFBF-4BFF-4F53-907B-48BA44972617}" srcOrd="0" destOrd="0" parTransId="{DE89A5B4-EEC4-4B31-94E5-98BCFEB9D388}" sibTransId="{CE8DF627-B2C5-43EE-95A4-C7D166EF8D11}"/>
    <dgm:cxn modelId="{96BEB018-E0DC-49A2-8E23-7DE5B8D1980E}" type="presOf" srcId="{A857419C-57C5-4385-A1D9-CC7D2DFDD2C9}" destId="{DE592CDF-0ECC-4515-931A-A006D51068E1}" srcOrd="0" destOrd="0" presId="urn:microsoft.com/office/officeart/2005/8/layout/hProcess7#7"/>
    <dgm:cxn modelId="{2E8F06A6-F818-46B5-BD43-CB620387118A}" type="presOf" srcId="{C5641B48-DE8C-43DC-BE3D-AD26B6822D57}" destId="{7764333F-32D3-47C4-B02C-795858445DD9}" srcOrd="0" destOrd="0" presId="urn:microsoft.com/office/officeart/2005/8/layout/hProcess7#7"/>
    <dgm:cxn modelId="{7C2C42EE-D144-4EDB-B508-10E0EEB6A6B3}" type="presOf" srcId="{7942B59E-3C60-48C4-93D3-D0A4E66BC478}" destId="{018D3D17-C1DD-4AD3-9054-1838D73C5EB7}" srcOrd="0" destOrd="0" presId="urn:microsoft.com/office/officeart/2005/8/layout/hProcess7#7"/>
    <dgm:cxn modelId="{34B2A767-86FB-451F-B801-AA833A33BECC}" srcId="{A857419C-57C5-4385-A1D9-CC7D2DFDD2C9}" destId="{3E77524A-C1FE-4EA6-9D57-ADFAF0BE0A3B}" srcOrd="0" destOrd="0" parTransId="{36139138-9B47-437D-8E08-6E823B91E3B5}" sibTransId="{F5A3FCA7-FDA5-4305-8DF8-239F8A0FC429}"/>
    <dgm:cxn modelId="{1366F4AA-43DB-4FD8-B4A7-8195B0937966}" type="presOf" srcId="{7942B59E-3C60-48C4-93D3-D0A4E66BC478}" destId="{BD99638D-DFBF-4BD4-9A41-BDB3A34B505D}" srcOrd="1" destOrd="0" presId="urn:microsoft.com/office/officeart/2005/8/layout/hProcess7#7"/>
    <dgm:cxn modelId="{C06CCC20-A3F7-4BB4-B6C2-4154358F74C1}" type="presOf" srcId="{3E77524A-C1FE-4EA6-9D57-ADFAF0BE0A3B}" destId="{302E720D-8443-4DCA-B2D3-C43CF726AF81}" srcOrd="1" destOrd="0" presId="urn:microsoft.com/office/officeart/2005/8/layout/hProcess7#7"/>
    <dgm:cxn modelId="{8682F11E-E276-4B21-A579-FFD5B977B24E}" type="presOf" srcId="{53242A06-365D-4758-AB87-63E03A299803}" destId="{C4348B43-3A40-43F9-A6B0-0152C023D8AB}" srcOrd="0" destOrd="0" presId="urn:microsoft.com/office/officeart/2005/8/layout/hProcess7#7"/>
    <dgm:cxn modelId="{0AC83B73-3B10-4A90-BB34-B4510E8C0252}" srcId="{53242A06-365D-4758-AB87-63E03A299803}" destId="{C7C65BFA-ECC9-49AA-AD5D-A98B8772FFAC}" srcOrd="0" destOrd="0" parTransId="{DF4277FC-2BB5-4EB7-A86B-59DD5BB4D2E8}" sibTransId="{97C9693B-FCD2-4E24-8F2C-EC8EBD5FCC0B}"/>
    <dgm:cxn modelId="{7CAC8886-B422-479A-A661-FB4123BD5CF4}" type="presOf" srcId="{53242A06-365D-4758-AB87-63E03A299803}" destId="{9E059D37-1965-4A2E-8343-640CCFB6A2AF}" srcOrd="1" destOrd="0" presId="urn:microsoft.com/office/officeart/2005/8/layout/hProcess7#7"/>
    <dgm:cxn modelId="{EED5B1EA-C43E-401C-AF1E-34BE2289D8B2}" srcId="{A857419C-57C5-4385-A1D9-CC7D2DFDD2C9}" destId="{53242A06-365D-4758-AB87-63E03A299803}" srcOrd="1" destOrd="0" parTransId="{8BB3F353-AEA6-41C1-B09C-2744C91C153E}" sibTransId="{22913CE3-0827-4CB8-AD75-F2CBC54FEC25}"/>
    <dgm:cxn modelId="{67C193A5-E863-4099-8925-7BA0CA738FB1}" type="presOf" srcId="{C7C65BFA-ECC9-49AA-AD5D-A98B8772FFAC}" destId="{07E3F9F9-7357-4C1E-8E4B-A07566115956}" srcOrd="0" destOrd="0" presId="urn:microsoft.com/office/officeart/2005/8/layout/hProcess7#7"/>
    <dgm:cxn modelId="{C77991BA-3A22-41E1-B5A5-46C86056C8BA}" type="presOf" srcId="{3E77524A-C1FE-4EA6-9D57-ADFAF0BE0A3B}" destId="{3B0D1526-6771-4EDD-BB11-7184ED2760F9}" srcOrd="0" destOrd="0" presId="urn:microsoft.com/office/officeart/2005/8/layout/hProcess7#7"/>
    <dgm:cxn modelId="{00DEC10A-DC28-4705-8D47-BD01D8572B1C}" type="presOf" srcId="{605AAFBF-4BFF-4F53-907B-48BA44972617}" destId="{0F8A0B5C-84A3-420D-9C48-1DBF8B4B5BD6}" srcOrd="0" destOrd="0" presId="urn:microsoft.com/office/officeart/2005/8/layout/hProcess7#7"/>
    <dgm:cxn modelId="{5135EE8A-14C5-4147-B646-293809AC0214}" type="presParOf" srcId="{DE592CDF-0ECC-4515-931A-A006D51068E1}" destId="{FD48B751-7FA5-49CE-9F7D-8B7920823495}" srcOrd="0" destOrd="0" presId="urn:microsoft.com/office/officeart/2005/8/layout/hProcess7#7"/>
    <dgm:cxn modelId="{0AF4D76D-533B-45CA-AF29-8001B7B7E399}" type="presParOf" srcId="{FD48B751-7FA5-49CE-9F7D-8B7920823495}" destId="{3B0D1526-6771-4EDD-BB11-7184ED2760F9}" srcOrd="0" destOrd="0" presId="urn:microsoft.com/office/officeart/2005/8/layout/hProcess7#7"/>
    <dgm:cxn modelId="{F516DA01-3C62-4E13-A948-E44C97A4DF1A}" type="presParOf" srcId="{FD48B751-7FA5-49CE-9F7D-8B7920823495}" destId="{302E720D-8443-4DCA-B2D3-C43CF726AF81}" srcOrd="1" destOrd="0" presId="urn:microsoft.com/office/officeart/2005/8/layout/hProcess7#7"/>
    <dgm:cxn modelId="{2EDF85A9-F7A0-4611-80E2-A887B4E9B4F2}" type="presParOf" srcId="{FD48B751-7FA5-49CE-9F7D-8B7920823495}" destId="{0F8A0B5C-84A3-420D-9C48-1DBF8B4B5BD6}" srcOrd="2" destOrd="0" presId="urn:microsoft.com/office/officeart/2005/8/layout/hProcess7#7"/>
    <dgm:cxn modelId="{6ED51ADB-C59F-41AD-9CDC-2AFC358CA1FC}" type="presParOf" srcId="{DE592CDF-0ECC-4515-931A-A006D51068E1}" destId="{6C4A80A2-8C9E-4CD0-9816-9B4B6ECE8CB9}" srcOrd="1" destOrd="0" presId="urn:microsoft.com/office/officeart/2005/8/layout/hProcess7#7"/>
    <dgm:cxn modelId="{9690746E-8B69-4F3C-85B1-5894AF9CD58B}" type="presParOf" srcId="{DE592CDF-0ECC-4515-931A-A006D51068E1}" destId="{50F57ECA-4405-44FB-AFE0-E363045F7CC1}" srcOrd="2" destOrd="0" presId="urn:microsoft.com/office/officeart/2005/8/layout/hProcess7#7"/>
    <dgm:cxn modelId="{30BEDC8B-BF40-447C-8AED-B8DB04938458}" type="presParOf" srcId="{50F57ECA-4405-44FB-AFE0-E363045F7CC1}" destId="{12853AA3-CC48-4993-9A68-53EF58DE06F0}" srcOrd="0" destOrd="0" presId="urn:microsoft.com/office/officeart/2005/8/layout/hProcess7#7"/>
    <dgm:cxn modelId="{2E0073AA-6A86-401B-B762-EA31FDF6A460}" type="presParOf" srcId="{50F57ECA-4405-44FB-AFE0-E363045F7CC1}" destId="{31B7F066-A86E-41AF-A10F-2C3A016C5143}" srcOrd="1" destOrd="0" presId="urn:microsoft.com/office/officeart/2005/8/layout/hProcess7#7"/>
    <dgm:cxn modelId="{5D3705BE-D936-43B3-AB4F-21A871B6B231}" type="presParOf" srcId="{50F57ECA-4405-44FB-AFE0-E363045F7CC1}" destId="{F6036A35-0B51-43B1-A078-5670CAA124A8}" srcOrd="2" destOrd="0" presId="urn:microsoft.com/office/officeart/2005/8/layout/hProcess7#7"/>
    <dgm:cxn modelId="{951540B0-C829-4243-A652-C88866091A70}" type="presParOf" srcId="{DE592CDF-0ECC-4515-931A-A006D51068E1}" destId="{15DC54E1-7EE2-4C5B-979D-E00FF053636A}" srcOrd="3" destOrd="0" presId="urn:microsoft.com/office/officeart/2005/8/layout/hProcess7#7"/>
    <dgm:cxn modelId="{CEB59B5F-7153-40FD-A3B6-55E72F8A50CA}" type="presParOf" srcId="{DE592CDF-0ECC-4515-931A-A006D51068E1}" destId="{5C60BEDF-0355-49DF-B9B3-31E46963E221}" srcOrd="4" destOrd="0" presId="urn:microsoft.com/office/officeart/2005/8/layout/hProcess7#7"/>
    <dgm:cxn modelId="{D3AC37D9-0642-4217-ABC2-5C3C5B35D21A}" type="presParOf" srcId="{5C60BEDF-0355-49DF-B9B3-31E46963E221}" destId="{C4348B43-3A40-43F9-A6B0-0152C023D8AB}" srcOrd="0" destOrd="0" presId="urn:microsoft.com/office/officeart/2005/8/layout/hProcess7#7"/>
    <dgm:cxn modelId="{D766E4DD-D758-4B4C-BCE2-21BA3D2923FE}" type="presParOf" srcId="{5C60BEDF-0355-49DF-B9B3-31E46963E221}" destId="{9E059D37-1965-4A2E-8343-640CCFB6A2AF}" srcOrd="1" destOrd="0" presId="urn:microsoft.com/office/officeart/2005/8/layout/hProcess7#7"/>
    <dgm:cxn modelId="{789DF627-3108-45A9-80D3-96B0331EF7F4}" type="presParOf" srcId="{5C60BEDF-0355-49DF-B9B3-31E46963E221}" destId="{07E3F9F9-7357-4C1E-8E4B-A07566115956}" srcOrd="2" destOrd="0" presId="urn:microsoft.com/office/officeart/2005/8/layout/hProcess7#7"/>
    <dgm:cxn modelId="{3B2B836E-6591-4DFF-BC7A-E469FBFB535A}" type="presParOf" srcId="{DE592CDF-0ECC-4515-931A-A006D51068E1}" destId="{9EBEC4A0-3B1F-4508-B122-A61DCBC25624}" srcOrd="5" destOrd="0" presId="urn:microsoft.com/office/officeart/2005/8/layout/hProcess7#7"/>
    <dgm:cxn modelId="{C50C07E2-74C7-46DA-A9B7-0FD3A786C6FD}" type="presParOf" srcId="{DE592CDF-0ECC-4515-931A-A006D51068E1}" destId="{0894D669-E405-4BCD-A799-213D8FCB5AB2}" srcOrd="6" destOrd="0" presId="urn:microsoft.com/office/officeart/2005/8/layout/hProcess7#7"/>
    <dgm:cxn modelId="{44D4BE52-840C-432E-BC0A-BE3D98115F3D}" type="presParOf" srcId="{0894D669-E405-4BCD-A799-213D8FCB5AB2}" destId="{86F76D48-7CAF-46D8-ADC9-0467CF51EF72}" srcOrd="0" destOrd="0" presId="urn:microsoft.com/office/officeart/2005/8/layout/hProcess7#7"/>
    <dgm:cxn modelId="{A4ECC8F9-356D-43D7-A8FE-47F98879CE35}" type="presParOf" srcId="{0894D669-E405-4BCD-A799-213D8FCB5AB2}" destId="{44960593-BA09-4CBD-B6BD-66FB65075BC7}" srcOrd="1" destOrd="0" presId="urn:microsoft.com/office/officeart/2005/8/layout/hProcess7#7"/>
    <dgm:cxn modelId="{32072968-1A47-42AC-A495-39392B970F85}" type="presParOf" srcId="{0894D669-E405-4BCD-A799-213D8FCB5AB2}" destId="{59FD3C48-CF0B-4558-A19B-178F195743F2}" srcOrd="2" destOrd="0" presId="urn:microsoft.com/office/officeart/2005/8/layout/hProcess7#7"/>
    <dgm:cxn modelId="{A61E3E47-8410-46AB-BA45-6F58A20A17A8}" type="presParOf" srcId="{DE592CDF-0ECC-4515-931A-A006D51068E1}" destId="{F518D254-08C3-409F-BEAA-7EC536E39AF9}" srcOrd="7" destOrd="0" presId="urn:microsoft.com/office/officeart/2005/8/layout/hProcess7#7"/>
    <dgm:cxn modelId="{03AEF232-449D-4F1C-AF6A-A7128B56A7C7}" type="presParOf" srcId="{DE592CDF-0ECC-4515-931A-A006D51068E1}" destId="{C174DBBD-3A2B-4435-9787-DF2A3944395E}" srcOrd="8" destOrd="0" presId="urn:microsoft.com/office/officeart/2005/8/layout/hProcess7#7"/>
    <dgm:cxn modelId="{F00338EA-8630-4058-9DBE-2008F9C97B39}" type="presParOf" srcId="{C174DBBD-3A2B-4435-9787-DF2A3944395E}" destId="{018D3D17-C1DD-4AD3-9054-1838D73C5EB7}" srcOrd="0" destOrd="0" presId="urn:microsoft.com/office/officeart/2005/8/layout/hProcess7#7"/>
    <dgm:cxn modelId="{F3ACC071-4CBC-48B1-ADEC-C5319F5A90E5}" type="presParOf" srcId="{C174DBBD-3A2B-4435-9787-DF2A3944395E}" destId="{BD99638D-DFBF-4BD4-9A41-BDB3A34B505D}" srcOrd="1" destOrd="0" presId="urn:microsoft.com/office/officeart/2005/8/layout/hProcess7#7"/>
    <dgm:cxn modelId="{A8415C72-0588-4032-9F16-36EA51FBFA42}" type="presParOf" srcId="{C174DBBD-3A2B-4435-9787-DF2A3944395E}" destId="{7764333F-32D3-47C4-B02C-795858445DD9}" srcOrd="2" destOrd="0" presId="urn:microsoft.com/office/officeart/2005/8/layout/hProcess7#7"/>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34818-81DF-4278-88B3-F654C54E3305}">
      <dsp:nvSpPr>
        <dsp:cNvPr id="0" name=""/>
        <dsp:cNvSpPr/>
      </dsp:nvSpPr>
      <dsp:spPr>
        <a:xfrm rot="16200000">
          <a:off x="-71744" y="72070"/>
          <a:ext cx="990600" cy="846459"/>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0" rIns="56865" bIns="0" numCol="1" spcCol="1270" anchor="t" anchorCtr="0">
          <a:noAutofit/>
        </a:bodyPr>
        <a:lstStyle/>
        <a:p>
          <a:pPr lvl="0" algn="l" defTabSz="400050">
            <a:lnSpc>
              <a:spcPct val="90000"/>
            </a:lnSpc>
            <a:spcBef>
              <a:spcPct val="0"/>
            </a:spcBef>
            <a:spcAft>
              <a:spcPct val="35000"/>
            </a:spcAft>
          </a:pPr>
          <a:r>
            <a:rPr lang="en-US" sz="900" b="1" kern="1200" dirty="0" err="1" smtClean="0"/>
            <a:t>Soạn</a:t>
          </a:r>
          <a:r>
            <a:rPr lang="en-US" sz="900" b="1" kern="1200" dirty="0" smtClean="0"/>
            <a:t> </a:t>
          </a:r>
          <a:r>
            <a:rPr lang="en-US" sz="900" b="1" kern="1200" dirty="0" err="1" smtClean="0"/>
            <a:t>bài</a:t>
          </a:r>
          <a:r>
            <a:rPr lang="en-US" sz="900" b="1" kern="1200" dirty="0" smtClean="0"/>
            <a:t> </a:t>
          </a:r>
          <a:r>
            <a:rPr lang="en-US" sz="900" b="1" kern="1200" dirty="0" err="1" smtClean="0"/>
            <a:t>giảng</a:t>
          </a:r>
          <a:r>
            <a:rPr lang="en-US" sz="900" b="1" kern="1200" dirty="0" smtClean="0"/>
            <a:t> Violet</a:t>
          </a:r>
          <a:endParaRPr lang="en-US" sz="900" b="1" kern="1200" dirty="0"/>
        </a:p>
        <a:p>
          <a:pPr marL="57150" lvl="1" indent="-57150" algn="l" defTabSz="311150">
            <a:lnSpc>
              <a:spcPct val="90000"/>
            </a:lnSpc>
            <a:spcBef>
              <a:spcPct val="0"/>
            </a:spcBef>
            <a:spcAft>
              <a:spcPct val="15000"/>
            </a:spcAft>
            <a:buChar char="••"/>
          </a:pPr>
          <a:r>
            <a:rPr lang="en-US" sz="700" kern="1200" dirty="0" err="1" smtClean="0"/>
            <a:t>Miễn</a:t>
          </a:r>
          <a:r>
            <a:rPr lang="en-US" sz="700" kern="1200" dirty="0" smtClean="0"/>
            <a:t> </a:t>
          </a:r>
          <a:r>
            <a:rPr lang="en-US" sz="700" kern="1200" dirty="0" err="1" smtClean="0"/>
            <a:t>phí</a:t>
          </a:r>
          <a:endParaRPr lang="en-US" sz="700" kern="1200" dirty="0"/>
        </a:p>
        <a:p>
          <a:pPr marL="57150" lvl="1" indent="-57150" algn="l" defTabSz="311150">
            <a:lnSpc>
              <a:spcPct val="90000"/>
            </a:lnSpc>
            <a:spcBef>
              <a:spcPct val="0"/>
            </a:spcBef>
            <a:spcAft>
              <a:spcPct val="15000"/>
            </a:spcAft>
            <a:buChar char="••"/>
          </a:pPr>
          <a:r>
            <a:rPr lang="en-US" sz="700" kern="1200" dirty="0" err="1" smtClean="0"/>
            <a:t>Tiện</a:t>
          </a:r>
          <a:r>
            <a:rPr lang="en-US" sz="700" kern="1200" dirty="0" smtClean="0"/>
            <a:t> </a:t>
          </a:r>
          <a:r>
            <a:rPr lang="en-US" sz="700" kern="1200" dirty="0" err="1" smtClean="0"/>
            <a:t>ích</a:t>
          </a:r>
          <a:endParaRPr lang="en-US" sz="700" kern="1200" dirty="0"/>
        </a:p>
      </dsp:txBody>
      <dsp:txXfrm rot="5400000">
        <a:off x="327" y="198119"/>
        <a:ext cx="846459" cy="594360"/>
      </dsp:txXfrm>
    </dsp:sp>
    <dsp:sp modelId="{C74E3A05-6A80-4964-BA8C-1E4C0F5A6552}">
      <dsp:nvSpPr>
        <dsp:cNvPr id="0" name=""/>
        <dsp:cNvSpPr/>
      </dsp:nvSpPr>
      <dsp:spPr>
        <a:xfrm rot="16200000">
          <a:off x="838199" y="72070"/>
          <a:ext cx="990600" cy="846459"/>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0" rIns="56865" bIns="0" numCol="1" spcCol="1270" anchor="t" anchorCtr="0">
          <a:noAutofit/>
        </a:bodyPr>
        <a:lstStyle/>
        <a:p>
          <a:pPr lvl="0" algn="l" defTabSz="400050">
            <a:lnSpc>
              <a:spcPct val="90000"/>
            </a:lnSpc>
            <a:spcBef>
              <a:spcPct val="0"/>
            </a:spcBef>
            <a:spcAft>
              <a:spcPct val="35000"/>
            </a:spcAft>
          </a:pPr>
          <a:r>
            <a:rPr lang="en-US" sz="900" b="1" kern="1200" dirty="0" err="1" smtClean="0"/>
            <a:t>Tạo</a:t>
          </a:r>
          <a:r>
            <a:rPr lang="en-US" sz="900" b="1" kern="1200" dirty="0" smtClean="0"/>
            <a:t> </a:t>
          </a:r>
          <a:r>
            <a:rPr lang="en-US" sz="900" b="1" kern="1200" dirty="0" err="1" smtClean="0"/>
            <a:t>đề</a:t>
          </a:r>
          <a:r>
            <a:rPr lang="en-US" sz="900" b="1" kern="1200" dirty="0" smtClean="0"/>
            <a:t> </a:t>
          </a:r>
          <a:r>
            <a:rPr lang="en-US" sz="900" b="1" kern="1200" dirty="0" err="1" smtClean="0"/>
            <a:t>trắc</a:t>
          </a:r>
          <a:r>
            <a:rPr lang="en-US" sz="900" b="1" kern="1200" dirty="0" smtClean="0"/>
            <a:t> </a:t>
          </a:r>
          <a:r>
            <a:rPr lang="en-US" sz="900" b="1" kern="1200" dirty="0" err="1" smtClean="0"/>
            <a:t>nghiệm</a:t>
          </a:r>
          <a:endParaRPr lang="en-US" sz="900" b="1" kern="1200" dirty="0"/>
        </a:p>
        <a:p>
          <a:pPr marL="57150" lvl="1" indent="-57150" algn="l" defTabSz="311150">
            <a:lnSpc>
              <a:spcPct val="90000"/>
            </a:lnSpc>
            <a:spcBef>
              <a:spcPct val="0"/>
            </a:spcBef>
            <a:spcAft>
              <a:spcPct val="15000"/>
            </a:spcAft>
            <a:buChar char="••"/>
          </a:pPr>
          <a:r>
            <a:rPr lang="en-US" sz="700" kern="1200" dirty="0" err="1" smtClean="0"/>
            <a:t>Nhanh</a:t>
          </a:r>
          <a:endParaRPr lang="en-US" sz="700" kern="1200" dirty="0"/>
        </a:p>
        <a:p>
          <a:pPr marL="57150" lvl="1" indent="-57150" algn="l" defTabSz="311150">
            <a:lnSpc>
              <a:spcPct val="90000"/>
            </a:lnSpc>
            <a:spcBef>
              <a:spcPct val="0"/>
            </a:spcBef>
            <a:spcAft>
              <a:spcPct val="15000"/>
            </a:spcAft>
            <a:buChar char="••"/>
          </a:pPr>
          <a:r>
            <a:rPr lang="en-US" sz="700" kern="1200" dirty="0" err="1" smtClean="0"/>
            <a:t>Sẵn</a:t>
          </a:r>
          <a:r>
            <a:rPr lang="en-US" sz="700" kern="1200" dirty="0" smtClean="0"/>
            <a:t> </a:t>
          </a:r>
          <a:r>
            <a:rPr lang="en-US" sz="700" kern="1200" dirty="0" err="1" smtClean="0"/>
            <a:t>tài</a:t>
          </a:r>
          <a:r>
            <a:rPr lang="en-US" sz="700" kern="1200" dirty="0" smtClean="0"/>
            <a:t> </a:t>
          </a:r>
          <a:r>
            <a:rPr lang="en-US" sz="700" kern="1200" dirty="0" err="1" smtClean="0"/>
            <a:t>nguyên</a:t>
          </a:r>
          <a:endParaRPr lang="en-US" sz="700" kern="1200" dirty="0"/>
        </a:p>
      </dsp:txBody>
      <dsp:txXfrm rot="5400000">
        <a:off x="910270" y="198119"/>
        <a:ext cx="846459" cy="594360"/>
      </dsp:txXfrm>
    </dsp:sp>
    <dsp:sp modelId="{0DCF8B63-F93A-419F-9952-CA5CE03D0B4F}">
      <dsp:nvSpPr>
        <dsp:cNvPr id="0" name=""/>
        <dsp:cNvSpPr/>
      </dsp:nvSpPr>
      <dsp:spPr>
        <a:xfrm rot="16200000">
          <a:off x="1748144" y="72070"/>
          <a:ext cx="990600" cy="846459"/>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0" rIns="56865" bIns="0" numCol="1" spcCol="1270" anchor="t" anchorCtr="0">
          <a:noAutofit/>
        </a:bodyPr>
        <a:lstStyle/>
        <a:p>
          <a:pPr lvl="0" algn="l" defTabSz="400050">
            <a:lnSpc>
              <a:spcPct val="90000"/>
            </a:lnSpc>
            <a:spcBef>
              <a:spcPct val="0"/>
            </a:spcBef>
            <a:spcAft>
              <a:spcPct val="35000"/>
            </a:spcAft>
          </a:pPr>
          <a:r>
            <a:rPr lang="en-US" sz="900" b="1" kern="1200" dirty="0" err="1" smtClean="0"/>
            <a:t>Học</a:t>
          </a:r>
          <a:r>
            <a:rPr lang="en-US" sz="900" b="1" kern="1200" dirty="0" smtClean="0"/>
            <a:t> </a:t>
          </a:r>
          <a:r>
            <a:rPr lang="en-US" sz="900" b="1" kern="1200" dirty="0" err="1" smtClean="0"/>
            <a:t>tiếng</a:t>
          </a:r>
          <a:r>
            <a:rPr lang="en-US" sz="900" b="1" kern="1200" dirty="0" smtClean="0"/>
            <a:t> </a:t>
          </a:r>
          <a:r>
            <a:rPr lang="en-US" sz="900" b="1" kern="1200" dirty="0" err="1" smtClean="0"/>
            <a:t>Anh</a:t>
          </a:r>
          <a:r>
            <a:rPr lang="en-US" sz="900" b="1" kern="1200" dirty="0" smtClean="0"/>
            <a:t> </a:t>
          </a:r>
          <a:r>
            <a:rPr lang="en-US" sz="900" b="1" kern="1200" dirty="0" err="1" smtClean="0"/>
            <a:t>cấp</a:t>
          </a:r>
          <a:r>
            <a:rPr lang="en-US" sz="900" b="1" kern="1200" dirty="0" smtClean="0"/>
            <a:t> </a:t>
          </a:r>
          <a:r>
            <a:rPr lang="en-US" sz="900" b="1" kern="1200" dirty="0" err="1" smtClean="0"/>
            <a:t>tốc</a:t>
          </a:r>
          <a:endParaRPr lang="en-US" sz="900" b="1" kern="1200" dirty="0"/>
        </a:p>
        <a:p>
          <a:pPr marL="57150" lvl="1" indent="-57150" algn="l" defTabSz="311150">
            <a:lnSpc>
              <a:spcPct val="90000"/>
            </a:lnSpc>
            <a:spcBef>
              <a:spcPct val="0"/>
            </a:spcBef>
            <a:spcAft>
              <a:spcPct val="15000"/>
            </a:spcAft>
            <a:buChar char="••"/>
          </a:pPr>
          <a:r>
            <a:rPr lang="en-US" sz="700" kern="1200" dirty="0" err="1" smtClean="0"/>
            <a:t>Chứng</a:t>
          </a:r>
          <a:r>
            <a:rPr lang="en-US" sz="700" kern="1200" dirty="0" smtClean="0"/>
            <a:t> </a:t>
          </a:r>
          <a:r>
            <a:rPr lang="en-US" sz="700" kern="1200" dirty="0" err="1" smtClean="0"/>
            <a:t>chỉ</a:t>
          </a:r>
          <a:r>
            <a:rPr lang="en-US" sz="700" kern="1200" dirty="0" smtClean="0"/>
            <a:t> </a:t>
          </a:r>
          <a:r>
            <a:rPr lang="en-US" sz="700" kern="1200" dirty="0" err="1" smtClean="0"/>
            <a:t>quốc</a:t>
          </a:r>
          <a:r>
            <a:rPr lang="en-US" sz="700" kern="1200" dirty="0" smtClean="0"/>
            <a:t> </a:t>
          </a:r>
          <a:r>
            <a:rPr lang="en-US" sz="700" kern="1200" dirty="0" err="1" smtClean="0"/>
            <a:t>tế</a:t>
          </a:r>
          <a:endParaRPr lang="en-US" sz="700" kern="1200" dirty="0"/>
        </a:p>
        <a:p>
          <a:pPr marL="57150" lvl="1" indent="-57150" algn="l" defTabSz="311150">
            <a:lnSpc>
              <a:spcPct val="90000"/>
            </a:lnSpc>
            <a:spcBef>
              <a:spcPct val="0"/>
            </a:spcBef>
            <a:spcAft>
              <a:spcPct val="15000"/>
            </a:spcAft>
            <a:buChar char="••"/>
          </a:pPr>
          <a:r>
            <a:rPr lang="en-US" sz="700" kern="1200" dirty="0" err="1" smtClean="0"/>
            <a:t>Giá</a:t>
          </a:r>
          <a:r>
            <a:rPr lang="en-US" sz="700" kern="1200" dirty="0" smtClean="0"/>
            <a:t> </a:t>
          </a:r>
          <a:r>
            <a:rPr lang="en-US" sz="700" kern="1200" dirty="0" err="1" smtClean="0"/>
            <a:t>hợp</a:t>
          </a:r>
          <a:r>
            <a:rPr lang="en-US" sz="700" kern="1200" dirty="0" smtClean="0"/>
            <a:t> </a:t>
          </a:r>
          <a:r>
            <a:rPr lang="en-US" sz="700" kern="1200" dirty="0" err="1" smtClean="0"/>
            <a:t>lý</a:t>
          </a:r>
          <a:endParaRPr lang="en-US" sz="700" kern="1200" dirty="0"/>
        </a:p>
      </dsp:txBody>
      <dsp:txXfrm rot="5400000">
        <a:off x="1820215" y="198119"/>
        <a:ext cx="846459" cy="59436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lvl="0" algn="r" defTabSz="622300">
            <a:lnSpc>
              <a:spcPct val="90000"/>
            </a:lnSpc>
            <a:spcBef>
              <a:spcPct val="0"/>
            </a:spcBef>
            <a:spcAft>
              <a:spcPct val="35000"/>
            </a:spcAft>
          </a:pPr>
          <a:r>
            <a:rPr lang="en-US" sz="1400" kern="1200" dirty="0" err="1" smtClean="0"/>
            <a:t>Tiểu</a:t>
          </a:r>
          <a:r>
            <a:rPr lang="en-US" sz="1400" kern="1200" dirty="0" smtClean="0"/>
            <a:t> </a:t>
          </a:r>
          <a:r>
            <a:rPr lang="en-US" sz="1400" kern="1200" dirty="0" err="1" smtClean="0"/>
            <a:t>học</a:t>
          </a:r>
          <a:endParaRPr lang="en-US" sz="14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n-US" sz="2000" kern="1200" dirty="0" err="1" smtClean="0"/>
            <a:t>Lực</a:t>
          </a:r>
          <a:r>
            <a:rPr lang="en-US" sz="2000" kern="1200" dirty="0" smtClean="0"/>
            <a:t> </a:t>
          </a:r>
          <a:r>
            <a:rPr lang="en-US" sz="2000" kern="1200" dirty="0" err="1" smtClean="0"/>
            <a:t>đẩy</a:t>
          </a:r>
          <a:r>
            <a:rPr lang="en-US" sz="2000" kern="1200" dirty="0" smtClean="0"/>
            <a:t> </a:t>
          </a:r>
          <a:r>
            <a:rPr lang="en-US" sz="2000" kern="1200" dirty="0" err="1" smtClean="0"/>
            <a:t>Acsimet</a:t>
          </a:r>
          <a:endParaRPr lang="en-US" sz="20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lvl="0" algn="r" defTabSz="622300">
            <a:lnSpc>
              <a:spcPct val="90000"/>
            </a:lnSpc>
            <a:spcBef>
              <a:spcPct val="0"/>
            </a:spcBef>
            <a:spcAft>
              <a:spcPct val="35000"/>
            </a:spcAft>
          </a:pPr>
          <a:r>
            <a:rPr lang="en-US" sz="1400" kern="1200" dirty="0" smtClean="0"/>
            <a:t>THCS</a:t>
          </a:r>
          <a:endParaRPr lang="en-US" sz="14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n-US" sz="2000" kern="1200" dirty="0" err="1" smtClean="0"/>
            <a:t>Cảm</a:t>
          </a:r>
          <a:r>
            <a:rPr lang="en-US" sz="2000" kern="1200" dirty="0" smtClean="0"/>
            <a:t> </a:t>
          </a:r>
          <a:r>
            <a:rPr lang="en-US" sz="2000" kern="1200" dirty="0" err="1" smtClean="0"/>
            <a:t>ứng</a:t>
          </a:r>
          <a:r>
            <a:rPr lang="en-US" sz="2000" kern="1200" dirty="0" smtClean="0"/>
            <a:t> </a:t>
          </a:r>
          <a:r>
            <a:rPr lang="en-US" sz="2000" kern="1200" dirty="0" err="1" smtClean="0"/>
            <a:t>điện</a:t>
          </a:r>
          <a:r>
            <a:rPr lang="en-US" sz="2000" kern="1200" dirty="0" smtClean="0"/>
            <a:t> </a:t>
          </a:r>
          <a:r>
            <a:rPr lang="en-US" sz="2000" kern="1200" dirty="0" err="1" smtClean="0"/>
            <a:t>từ</a:t>
          </a:r>
          <a:endParaRPr lang="en-US" sz="20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lvl="0" algn="r" defTabSz="622300">
            <a:lnSpc>
              <a:spcPct val="90000"/>
            </a:lnSpc>
            <a:spcBef>
              <a:spcPct val="0"/>
            </a:spcBef>
            <a:spcAft>
              <a:spcPct val="35000"/>
            </a:spcAft>
          </a:pPr>
          <a:r>
            <a:rPr lang="en-US" sz="1400" kern="1200" dirty="0" smtClean="0"/>
            <a:t>THPT</a:t>
          </a:r>
          <a:endParaRPr lang="en-US" sz="14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n-US" sz="2000" kern="1200" dirty="0" err="1" smtClean="0"/>
            <a:t>Gương</a:t>
          </a:r>
          <a:r>
            <a:rPr lang="en-US" sz="2000" kern="1200" dirty="0" smtClean="0"/>
            <a:t> </a:t>
          </a:r>
          <a:r>
            <a:rPr lang="en-US" sz="2000" kern="1200" dirty="0" err="1" smtClean="0"/>
            <a:t>cầu</a:t>
          </a:r>
          <a:r>
            <a:rPr lang="en-US" sz="2000" kern="1200" dirty="0" smtClean="0"/>
            <a:t> </a:t>
          </a:r>
          <a:r>
            <a:rPr lang="en-US" sz="2000" kern="1200" dirty="0" err="1" smtClean="0"/>
            <a:t>lồi</a:t>
          </a:r>
          <a:endParaRPr lang="en-US" sz="2000" kern="1200" dirty="0"/>
        </a:p>
      </dsp:txBody>
      <dsp:txXfrm>
        <a:off x="2873662" y="0"/>
        <a:ext cx="942925" cy="8382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tuần</a:t>
          </a:r>
          <a:endParaRPr lang="en-US" sz="8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Đề</a:t>
          </a:r>
          <a:r>
            <a:rPr lang="en-US" sz="1800" kern="1200" dirty="0" smtClean="0"/>
            <a:t> </a:t>
          </a:r>
          <a:r>
            <a:rPr lang="en-US" sz="1800" kern="1200" dirty="0" err="1" smtClean="0"/>
            <a:t>thi</a:t>
          </a:r>
          <a:r>
            <a:rPr lang="en-US" sz="1800" kern="1200" dirty="0" smtClean="0"/>
            <a:t> </a:t>
          </a:r>
          <a:r>
            <a:rPr lang="en-US" sz="1800" kern="1200" dirty="0" err="1" smtClean="0"/>
            <a:t>Lý</a:t>
          </a:r>
          <a:r>
            <a:rPr lang="en-US" sz="1800" kern="1200" dirty="0" smtClean="0"/>
            <a:t> </a:t>
          </a:r>
          <a:r>
            <a:rPr lang="en-US" sz="1800" kern="1200" dirty="0" err="1" smtClean="0"/>
            <a:t>học</a:t>
          </a:r>
          <a:r>
            <a:rPr lang="en-US" sz="1800" kern="1200" dirty="0" smtClean="0"/>
            <a:t> </a:t>
          </a:r>
          <a:r>
            <a:rPr lang="en-US" sz="1800" kern="1200" dirty="0" err="1" smtClean="0"/>
            <a:t>kỳ</a:t>
          </a:r>
          <a:r>
            <a:rPr lang="en-US" sz="1800" kern="1200" dirty="0" smtClean="0"/>
            <a:t> 1	</a:t>
          </a:r>
          <a:endParaRPr lang="en-US" sz="18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tháng</a:t>
          </a:r>
          <a:endParaRPr lang="en-US" sz="8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Bồi</a:t>
          </a:r>
          <a:r>
            <a:rPr lang="en-US" sz="1800" kern="1200" dirty="0" smtClean="0"/>
            <a:t> </a:t>
          </a:r>
          <a:r>
            <a:rPr lang="en-US" sz="1800" kern="1200" dirty="0" err="1" smtClean="0"/>
            <a:t>dưỡng</a:t>
          </a:r>
          <a:r>
            <a:rPr lang="en-US" sz="1800" kern="1200" dirty="0" smtClean="0"/>
            <a:t> HSG </a:t>
          </a:r>
          <a:r>
            <a:rPr lang="en-US" sz="1800" kern="1200" dirty="0" err="1" smtClean="0"/>
            <a:t>Lý</a:t>
          </a:r>
          <a:r>
            <a:rPr lang="en-US" sz="1800" kern="1200" dirty="0" smtClean="0"/>
            <a:t> 12</a:t>
          </a:r>
          <a:endParaRPr lang="en-US" sz="18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năm</a:t>
          </a:r>
          <a:endParaRPr lang="en-US" sz="8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Kiểm</a:t>
          </a:r>
          <a:r>
            <a:rPr lang="en-US" sz="1800" kern="1200" dirty="0" smtClean="0"/>
            <a:t> </a:t>
          </a:r>
          <a:r>
            <a:rPr lang="en-US" sz="1800" kern="1200" dirty="0" err="1" smtClean="0"/>
            <a:t>tra</a:t>
          </a:r>
          <a:r>
            <a:rPr lang="en-US" sz="1800" kern="1200" dirty="0" smtClean="0"/>
            <a:t> 1 </a:t>
          </a:r>
          <a:r>
            <a:rPr lang="en-US" sz="1800" kern="1200" dirty="0" err="1" smtClean="0"/>
            <a:t>tiết</a:t>
          </a:r>
          <a:r>
            <a:rPr lang="en-US" sz="1800" kern="1200" dirty="0" smtClean="0"/>
            <a:t> </a:t>
          </a:r>
          <a:r>
            <a:rPr lang="en-US" sz="1800" kern="1200" dirty="0" err="1" smtClean="0"/>
            <a:t>Lý</a:t>
          </a:r>
          <a:r>
            <a:rPr lang="en-US" sz="1800" kern="1200" dirty="0" smtClean="0"/>
            <a:t> 12</a:t>
          </a:r>
          <a:endParaRPr lang="en-US" sz="1800" kern="1200" dirty="0"/>
        </a:p>
      </dsp:txBody>
      <dsp:txXfrm>
        <a:off x="2873662" y="0"/>
        <a:ext cx="942925" cy="8382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tuần</a:t>
          </a:r>
          <a:endParaRPr lang="en-US" sz="8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smtClean="0"/>
            <a:t>Dao </a:t>
          </a:r>
          <a:r>
            <a:rPr lang="en-US" sz="1800" kern="1200" dirty="0" err="1" smtClean="0"/>
            <a:t>động</a:t>
          </a:r>
          <a:r>
            <a:rPr lang="en-US" sz="1800" kern="1200" dirty="0" smtClean="0"/>
            <a:t> </a:t>
          </a:r>
          <a:r>
            <a:rPr lang="en-US" sz="1800" kern="1200" dirty="0" err="1" smtClean="0"/>
            <a:t>điều</a:t>
          </a:r>
          <a:r>
            <a:rPr lang="en-US" sz="1800" kern="1200" dirty="0" smtClean="0"/>
            <a:t> </a:t>
          </a:r>
          <a:r>
            <a:rPr lang="en-US" sz="1800" kern="1200" dirty="0" err="1" smtClean="0"/>
            <a:t>hòa</a:t>
          </a:r>
          <a:endParaRPr lang="en-US" sz="18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tháng</a:t>
          </a:r>
          <a:endParaRPr lang="en-US" sz="8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Lực</a:t>
          </a:r>
          <a:r>
            <a:rPr lang="en-US" sz="1800" kern="1200" dirty="0" smtClean="0"/>
            <a:t> ma </a:t>
          </a:r>
          <a:r>
            <a:rPr lang="en-US" sz="1800" kern="1200" dirty="0" err="1" smtClean="0"/>
            <a:t>sát</a:t>
          </a:r>
          <a:endParaRPr lang="en-US" sz="18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năm</a:t>
          </a:r>
          <a:endParaRPr lang="en-US" sz="8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Sơ</a:t>
          </a:r>
          <a:r>
            <a:rPr lang="en-US" sz="1800" kern="1200" dirty="0" smtClean="0"/>
            <a:t> </a:t>
          </a:r>
          <a:r>
            <a:rPr lang="en-US" sz="1800" kern="1200" dirty="0" err="1" smtClean="0"/>
            <a:t>đồ</a:t>
          </a:r>
          <a:r>
            <a:rPr lang="en-US" sz="1800" kern="1200" dirty="0" smtClean="0"/>
            <a:t> </a:t>
          </a:r>
          <a:r>
            <a:rPr lang="en-US" sz="1800" kern="1200" dirty="0" err="1" smtClean="0"/>
            <a:t>mạch</a:t>
          </a:r>
          <a:r>
            <a:rPr lang="en-US" sz="1800" kern="1200" dirty="0" smtClean="0"/>
            <a:t> </a:t>
          </a:r>
          <a:r>
            <a:rPr lang="en-US" sz="1800" kern="1200" dirty="0" err="1" smtClean="0"/>
            <a:t>điện</a:t>
          </a:r>
          <a:endParaRPr lang="en-US" sz="1800" kern="1200" dirty="0"/>
        </a:p>
      </dsp:txBody>
      <dsp:txXfrm>
        <a:off x="2873662" y="0"/>
        <a:ext cx="942925" cy="83820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tuần</a:t>
          </a:r>
          <a:endParaRPr lang="en-US" sz="8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n-US" sz="2000" kern="1200" dirty="0" err="1" smtClean="0"/>
            <a:t>Lực</a:t>
          </a:r>
          <a:r>
            <a:rPr lang="en-US" sz="2000" kern="1200" dirty="0" smtClean="0"/>
            <a:t> </a:t>
          </a:r>
          <a:r>
            <a:rPr lang="en-US" sz="2000" kern="1200" dirty="0" err="1" smtClean="0"/>
            <a:t>đẩy</a:t>
          </a:r>
          <a:r>
            <a:rPr lang="en-US" sz="2000" kern="1200" dirty="0" smtClean="0"/>
            <a:t> </a:t>
          </a:r>
          <a:r>
            <a:rPr lang="en-US" sz="2000" kern="1200" dirty="0" err="1" smtClean="0"/>
            <a:t>Acsimet</a:t>
          </a:r>
          <a:endParaRPr lang="en-US" sz="20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tháng</a:t>
          </a:r>
          <a:endParaRPr lang="en-US" sz="8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n-US" sz="2000" kern="1200" dirty="0" err="1" smtClean="0"/>
            <a:t>Cảm</a:t>
          </a:r>
          <a:r>
            <a:rPr lang="en-US" sz="2000" kern="1200" dirty="0" smtClean="0"/>
            <a:t> </a:t>
          </a:r>
          <a:r>
            <a:rPr lang="en-US" sz="2000" kern="1200" dirty="0" err="1" smtClean="0"/>
            <a:t>ứng</a:t>
          </a:r>
          <a:r>
            <a:rPr lang="en-US" sz="2000" kern="1200" dirty="0" smtClean="0"/>
            <a:t> </a:t>
          </a:r>
          <a:r>
            <a:rPr lang="en-US" sz="2000" kern="1200" dirty="0" err="1" smtClean="0"/>
            <a:t>điện</a:t>
          </a:r>
          <a:r>
            <a:rPr lang="en-US" sz="2000" kern="1200" dirty="0" smtClean="0"/>
            <a:t> </a:t>
          </a:r>
          <a:r>
            <a:rPr lang="en-US" sz="2000" kern="1200" dirty="0" err="1" smtClean="0"/>
            <a:t>từ</a:t>
          </a:r>
          <a:endParaRPr lang="en-US" sz="20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năm</a:t>
          </a:r>
          <a:endParaRPr lang="en-US" sz="8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n-US" sz="2000" kern="1200" dirty="0" err="1" smtClean="0"/>
            <a:t>Gương</a:t>
          </a:r>
          <a:r>
            <a:rPr lang="en-US" sz="2000" kern="1200" dirty="0" smtClean="0"/>
            <a:t> </a:t>
          </a:r>
          <a:r>
            <a:rPr lang="en-US" sz="2000" kern="1200" dirty="0" err="1" smtClean="0"/>
            <a:t>cầu</a:t>
          </a:r>
          <a:r>
            <a:rPr lang="en-US" sz="2000" kern="1200" dirty="0" smtClean="0"/>
            <a:t> </a:t>
          </a:r>
          <a:r>
            <a:rPr lang="en-US" sz="2000" kern="1200" dirty="0" err="1" smtClean="0"/>
            <a:t>lồi</a:t>
          </a:r>
          <a:endParaRPr lang="en-US" sz="2000" kern="1200" dirty="0"/>
        </a:p>
      </dsp:txBody>
      <dsp:txXfrm>
        <a:off x="2873662" y="0"/>
        <a:ext cx="942925" cy="83820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tuần</a:t>
          </a:r>
          <a:endParaRPr lang="en-US" sz="8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Đề</a:t>
          </a:r>
          <a:r>
            <a:rPr lang="en-US" sz="1800" kern="1200" dirty="0" smtClean="0"/>
            <a:t> </a:t>
          </a:r>
          <a:r>
            <a:rPr lang="en-US" sz="1800" kern="1200" dirty="0" err="1" smtClean="0"/>
            <a:t>thi</a:t>
          </a:r>
          <a:r>
            <a:rPr lang="en-US" sz="1800" kern="1200" dirty="0" smtClean="0"/>
            <a:t> </a:t>
          </a:r>
          <a:r>
            <a:rPr lang="en-US" sz="1800" kern="1200" dirty="0" err="1" smtClean="0"/>
            <a:t>Lý</a:t>
          </a:r>
          <a:r>
            <a:rPr lang="en-US" sz="1800" kern="1200" dirty="0" smtClean="0"/>
            <a:t> </a:t>
          </a:r>
          <a:r>
            <a:rPr lang="en-US" sz="1800" kern="1200" dirty="0" err="1" smtClean="0"/>
            <a:t>học</a:t>
          </a:r>
          <a:r>
            <a:rPr lang="en-US" sz="1800" kern="1200" dirty="0" smtClean="0"/>
            <a:t> </a:t>
          </a:r>
          <a:r>
            <a:rPr lang="en-US" sz="1800" kern="1200" dirty="0" err="1" smtClean="0"/>
            <a:t>kỳ</a:t>
          </a:r>
          <a:r>
            <a:rPr lang="en-US" sz="1800" kern="1200" dirty="0" smtClean="0"/>
            <a:t> 1	</a:t>
          </a:r>
          <a:endParaRPr lang="en-US" sz="18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tháng</a:t>
          </a:r>
          <a:endParaRPr lang="en-US" sz="8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Bồi</a:t>
          </a:r>
          <a:r>
            <a:rPr lang="en-US" sz="1800" kern="1200" dirty="0" smtClean="0"/>
            <a:t> </a:t>
          </a:r>
          <a:r>
            <a:rPr lang="en-US" sz="1800" kern="1200" dirty="0" err="1" smtClean="0"/>
            <a:t>dưỡng</a:t>
          </a:r>
          <a:r>
            <a:rPr lang="en-US" sz="1800" kern="1200" dirty="0" smtClean="0"/>
            <a:t> HSG </a:t>
          </a:r>
          <a:r>
            <a:rPr lang="en-US" sz="1800" kern="1200" dirty="0" err="1" smtClean="0"/>
            <a:t>Lý</a:t>
          </a:r>
          <a:r>
            <a:rPr lang="en-US" sz="1800" kern="1200" dirty="0" smtClean="0"/>
            <a:t> 12</a:t>
          </a:r>
          <a:endParaRPr lang="en-US" sz="18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năm</a:t>
          </a:r>
          <a:endParaRPr lang="en-US" sz="8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Kiểm</a:t>
          </a:r>
          <a:r>
            <a:rPr lang="en-US" sz="1800" kern="1200" dirty="0" smtClean="0"/>
            <a:t> </a:t>
          </a:r>
          <a:r>
            <a:rPr lang="en-US" sz="1800" kern="1200" dirty="0" err="1" smtClean="0"/>
            <a:t>tra</a:t>
          </a:r>
          <a:r>
            <a:rPr lang="en-US" sz="1800" kern="1200" dirty="0" smtClean="0"/>
            <a:t> 1 </a:t>
          </a:r>
          <a:r>
            <a:rPr lang="en-US" sz="1800" kern="1200" dirty="0" err="1" smtClean="0"/>
            <a:t>tiết</a:t>
          </a:r>
          <a:r>
            <a:rPr lang="en-US" sz="1800" kern="1200" dirty="0" smtClean="0"/>
            <a:t> </a:t>
          </a:r>
          <a:r>
            <a:rPr lang="en-US" sz="1800" kern="1200" dirty="0" err="1" smtClean="0"/>
            <a:t>Lý</a:t>
          </a:r>
          <a:r>
            <a:rPr lang="en-US" sz="1800" kern="1200" dirty="0" smtClean="0"/>
            <a:t> 12</a:t>
          </a:r>
          <a:endParaRPr lang="en-US" sz="1800" kern="1200" dirty="0"/>
        </a:p>
      </dsp:txBody>
      <dsp:txXfrm>
        <a:off x="2873662" y="0"/>
        <a:ext cx="942925" cy="83820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tuần</a:t>
          </a:r>
          <a:endParaRPr lang="en-US" sz="8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smtClean="0"/>
            <a:t>Dao </a:t>
          </a:r>
          <a:r>
            <a:rPr lang="en-US" sz="1700" kern="1200" dirty="0" err="1" smtClean="0"/>
            <a:t>động</a:t>
          </a:r>
          <a:r>
            <a:rPr lang="en-US" sz="1700" kern="1200" dirty="0" smtClean="0"/>
            <a:t> </a:t>
          </a:r>
          <a:r>
            <a:rPr lang="en-US" sz="1700" kern="1200" dirty="0" err="1" smtClean="0"/>
            <a:t>điều</a:t>
          </a:r>
          <a:r>
            <a:rPr lang="en-US" sz="1700" kern="1200" dirty="0" smtClean="0"/>
            <a:t> </a:t>
          </a:r>
          <a:r>
            <a:rPr lang="en-US" sz="1700" kern="1200" dirty="0" err="1" smtClean="0"/>
            <a:t>hòa</a:t>
          </a:r>
          <a:endParaRPr lang="en-US" sz="17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tháng</a:t>
          </a:r>
          <a:endParaRPr lang="en-US" sz="8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err="1" smtClean="0"/>
            <a:t>Chiến</a:t>
          </a:r>
          <a:r>
            <a:rPr lang="en-US" sz="1700" kern="1200" dirty="0" smtClean="0"/>
            <a:t> </a:t>
          </a:r>
          <a:r>
            <a:rPr lang="en-US" sz="1700" kern="1200" dirty="0" err="1" smtClean="0"/>
            <a:t>tranh</a:t>
          </a:r>
          <a:r>
            <a:rPr lang="en-US" sz="1700" kern="1200" dirty="0" smtClean="0"/>
            <a:t> </a:t>
          </a:r>
          <a:r>
            <a:rPr lang="en-US" sz="1700" kern="1200" dirty="0" err="1" smtClean="0"/>
            <a:t>biên</a:t>
          </a:r>
          <a:r>
            <a:rPr lang="en-US" sz="1700" kern="1200" dirty="0" smtClean="0"/>
            <a:t> </a:t>
          </a:r>
          <a:r>
            <a:rPr lang="en-US" sz="1700" kern="1200" dirty="0" err="1" smtClean="0"/>
            <a:t>giới</a:t>
          </a:r>
          <a:r>
            <a:rPr lang="en-US" sz="1700" kern="1200" dirty="0" smtClean="0"/>
            <a:t> 1979</a:t>
          </a:r>
          <a:endParaRPr lang="en-US" sz="17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năm</a:t>
          </a:r>
          <a:endParaRPr lang="en-US" sz="8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err="1" smtClean="0"/>
            <a:t>Lý</a:t>
          </a:r>
          <a:r>
            <a:rPr lang="en-US" sz="1700" kern="1200" dirty="0" smtClean="0"/>
            <a:t> </a:t>
          </a:r>
          <a:r>
            <a:rPr lang="en-US" sz="1700" kern="1200" dirty="0" err="1" smtClean="0"/>
            <a:t>thuyết</a:t>
          </a:r>
          <a:r>
            <a:rPr lang="en-US" sz="1700" kern="1200" dirty="0" smtClean="0"/>
            <a:t> </a:t>
          </a:r>
          <a:r>
            <a:rPr lang="en-US" sz="1700" kern="1200" dirty="0" err="1" smtClean="0"/>
            <a:t>đạo</a:t>
          </a:r>
          <a:r>
            <a:rPr lang="en-US" sz="1700" kern="1200" dirty="0" smtClean="0"/>
            <a:t> </a:t>
          </a:r>
          <a:r>
            <a:rPr lang="en-US" sz="1700" kern="1200" dirty="0" err="1" smtClean="0"/>
            <a:t>hàm</a:t>
          </a:r>
          <a:endParaRPr lang="en-US" sz="1700" kern="1200" dirty="0"/>
        </a:p>
      </dsp:txBody>
      <dsp:txXfrm>
        <a:off x="2873662" y="0"/>
        <a:ext cx="942925" cy="83820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94E764-2B0D-4609-A76D-7ACDE15537E7}">
      <dsp:nvSpPr>
        <dsp:cNvPr id="0" name=""/>
        <dsp:cNvSpPr/>
      </dsp:nvSpPr>
      <dsp:spPr>
        <a:xfrm>
          <a:off x="1984" y="15929"/>
          <a:ext cx="1332086" cy="1598503"/>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1435" rIns="66675" bIns="0" numCol="1" spcCol="1270" anchor="t" anchorCtr="0">
          <a:noAutofit/>
        </a:bodyPr>
        <a:lstStyle/>
        <a:p>
          <a:pPr lvl="0" algn="r" defTabSz="666750">
            <a:lnSpc>
              <a:spcPct val="90000"/>
            </a:lnSpc>
            <a:spcBef>
              <a:spcPct val="0"/>
            </a:spcBef>
            <a:spcAft>
              <a:spcPct val="35000"/>
            </a:spcAft>
          </a:pPr>
          <a:endParaRPr lang="en-US" sz="1500" kern="1200" dirty="0"/>
        </a:p>
      </dsp:txBody>
      <dsp:txXfrm rot="16200000">
        <a:off x="-520193" y="538107"/>
        <a:ext cx="1310772" cy="266417"/>
      </dsp:txXfrm>
    </dsp:sp>
    <dsp:sp modelId="{CCBB99E5-8469-4AF8-BB7E-E1DB0C898EA1}">
      <dsp:nvSpPr>
        <dsp:cNvPr id="0" name=""/>
        <dsp:cNvSpPr/>
      </dsp:nvSpPr>
      <dsp:spPr>
        <a:xfrm>
          <a:off x="268401" y="15929"/>
          <a:ext cx="992404" cy="159850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r>
            <a:rPr lang="en-US" sz="2400" kern="1200" dirty="0" err="1" smtClean="0"/>
            <a:t>Soạn</a:t>
          </a:r>
          <a:r>
            <a:rPr lang="en-US" sz="2400" kern="1200" dirty="0" smtClean="0"/>
            <a:t> </a:t>
          </a:r>
          <a:r>
            <a:rPr lang="en-US" sz="2400" kern="1200" dirty="0" err="1" smtClean="0"/>
            <a:t>bài</a:t>
          </a:r>
          <a:r>
            <a:rPr lang="en-US" sz="2400" kern="1200" dirty="0" smtClean="0"/>
            <a:t> </a:t>
          </a:r>
          <a:r>
            <a:rPr lang="en-US" sz="2400" kern="1200" dirty="0" err="1" smtClean="0"/>
            <a:t>giảng</a:t>
          </a:r>
          <a:r>
            <a:rPr lang="en-US" sz="2400" kern="1200" dirty="0" smtClean="0"/>
            <a:t> Violet</a:t>
          </a:r>
          <a:endParaRPr lang="en-US" sz="2400" kern="1200" dirty="0"/>
        </a:p>
      </dsp:txBody>
      <dsp:txXfrm>
        <a:off x="268401" y="15929"/>
        <a:ext cx="992404" cy="1598503"/>
      </dsp:txXfrm>
    </dsp:sp>
    <dsp:sp modelId="{41576C55-78FA-48C2-8C2A-01ACD990BF07}">
      <dsp:nvSpPr>
        <dsp:cNvPr id="0" name=""/>
        <dsp:cNvSpPr/>
      </dsp:nvSpPr>
      <dsp:spPr>
        <a:xfrm>
          <a:off x="1380693" y="15929"/>
          <a:ext cx="1332086" cy="1598503"/>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1435" rIns="66675" bIns="0" numCol="1" spcCol="1270" anchor="t" anchorCtr="0">
          <a:noAutofit/>
        </a:bodyPr>
        <a:lstStyle/>
        <a:p>
          <a:pPr lvl="0" algn="r" defTabSz="666750">
            <a:lnSpc>
              <a:spcPct val="90000"/>
            </a:lnSpc>
            <a:spcBef>
              <a:spcPct val="0"/>
            </a:spcBef>
            <a:spcAft>
              <a:spcPct val="35000"/>
            </a:spcAft>
          </a:pPr>
          <a:endParaRPr lang="en-US" sz="1500" kern="1200" dirty="0"/>
        </a:p>
      </dsp:txBody>
      <dsp:txXfrm rot="16200000">
        <a:off x="858515" y="538107"/>
        <a:ext cx="1310772" cy="266417"/>
      </dsp:txXfrm>
    </dsp:sp>
    <dsp:sp modelId="{88201009-54D3-400A-BB90-648E425C7AD9}">
      <dsp:nvSpPr>
        <dsp:cNvPr id="0" name=""/>
        <dsp:cNvSpPr/>
      </dsp:nvSpPr>
      <dsp:spPr>
        <a:xfrm rot="5400000">
          <a:off x="1269896" y="1286361"/>
          <a:ext cx="234915" cy="199812"/>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6069963-D9CC-4E5E-A5E6-960A5A59BBAB}">
      <dsp:nvSpPr>
        <dsp:cNvPr id="0" name=""/>
        <dsp:cNvSpPr/>
      </dsp:nvSpPr>
      <dsp:spPr>
        <a:xfrm>
          <a:off x="1647110" y="15929"/>
          <a:ext cx="992404" cy="159850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r>
            <a:rPr lang="en-US" sz="2400" kern="1200" dirty="0" err="1" smtClean="0"/>
            <a:t>Từ</a:t>
          </a:r>
          <a:r>
            <a:rPr lang="en-US" sz="2400" kern="1200" dirty="0" smtClean="0"/>
            <a:t> </a:t>
          </a:r>
          <a:r>
            <a:rPr lang="en-US" sz="2400" kern="1200" dirty="0" err="1" smtClean="0"/>
            <a:t>điển</a:t>
          </a:r>
          <a:r>
            <a:rPr lang="en-US" sz="2400" kern="1200" dirty="0" smtClean="0"/>
            <a:t> </a:t>
          </a:r>
          <a:r>
            <a:rPr lang="en-US" sz="2400" kern="1200" dirty="0" err="1" smtClean="0"/>
            <a:t>Anh</a:t>
          </a:r>
          <a:r>
            <a:rPr lang="en-US" sz="2400" kern="1200" dirty="0" smtClean="0"/>
            <a:t> – </a:t>
          </a:r>
          <a:r>
            <a:rPr lang="en-US" sz="2400" kern="1200" dirty="0" err="1" smtClean="0"/>
            <a:t>Việt</a:t>
          </a:r>
          <a:endParaRPr lang="en-US" sz="2400" kern="1200" dirty="0"/>
        </a:p>
      </dsp:txBody>
      <dsp:txXfrm>
        <a:off x="1647110" y="15929"/>
        <a:ext cx="992404" cy="1598503"/>
      </dsp:txXfrm>
    </dsp:sp>
    <dsp:sp modelId="{9AF5CC85-435D-4DF0-82AE-27F3C63C5321}">
      <dsp:nvSpPr>
        <dsp:cNvPr id="0" name=""/>
        <dsp:cNvSpPr/>
      </dsp:nvSpPr>
      <dsp:spPr>
        <a:xfrm>
          <a:off x="2759402" y="15929"/>
          <a:ext cx="1332086" cy="1598503"/>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1435" rIns="66675" bIns="0" numCol="1" spcCol="1270" anchor="t" anchorCtr="0">
          <a:noAutofit/>
        </a:bodyPr>
        <a:lstStyle/>
        <a:p>
          <a:pPr lvl="0" algn="r" defTabSz="666750">
            <a:lnSpc>
              <a:spcPct val="90000"/>
            </a:lnSpc>
            <a:spcBef>
              <a:spcPct val="0"/>
            </a:spcBef>
            <a:spcAft>
              <a:spcPct val="35000"/>
            </a:spcAft>
          </a:pPr>
          <a:endParaRPr lang="en-US" sz="1500" kern="1200" dirty="0"/>
        </a:p>
      </dsp:txBody>
      <dsp:txXfrm rot="16200000">
        <a:off x="2237224" y="538107"/>
        <a:ext cx="1310772" cy="266417"/>
      </dsp:txXfrm>
    </dsp:sp>
    <dsp:sp modelId="{570EEC36-0BD7-4D38-B959-34077A988905}">
      <dsp:nvSpPr>
        <dsp:cNvPr id="0" name=""/>
        <dsp:cNvSpPr/>
      </dsp:nvSpPr>
      <dsp:spPr>
        <a:xfrm rot="5400000">
          <a:off x="2648605" y="1286361"/>
          <a:ext cx="234915" cy="199812"/>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4648DF-D855-447D-94EE-9FED94DD2987}">
      <dsp:nvSpPr>
        <dsp:cNvPr id="0" name=""/>
        <dsp:cNvSpPr/>
      </dsp:nvSpPr>
      <dsp:spPr>
        <a:xfrm>
          <a:off x="3025819" y="15929"/>
          <a:ext cx="992404" cy="159850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r>
            <a:rPr lang="en-US" sz="2400" kern="1200" dirty="0" err="1" smtClean="0"/>
            <a:t>Tạo</a:t>
          </a:r>
          <a:r>
            <a:rPr lang="en-US" sz="2400" kern="1200" dirty="0" smtClean="0"/>
            <a:t> </a:t>
          </a:r>
          <a:r>
            <a:rPr lang="en-US" sz="2400" kern="1200" dirty="0" err="1" smtClean="0"/>
            <a:t>đề</a:t>
          </a:r>
          <a:r>
            <a:rPr lang="en-US" sz="2400" kern="1200" dirty="0" smtClean="0"/>
            <a:t> </a:t>
          </a:r>
          <a:r>
            <a:rPr lang="en-US" sz="2400" kern="1200" dirty="0" err="1" smtClean="0"/>
            <a:t>thi</a:t>
          </a:r>
          <a:endParaRPr lang="en-US" sz="2400" kern="1200" dirty="0"/>
        </a:p>
      </dsp:txBody>
      <dsp:txXfrm>
        <a:off x="3025819" y="15929"/>
        <a:ext cx="992404" cy="1598503"/>
      </dsp:txXfrm>
    </dsp:sp>
    <dsp:sp modelId="{10C00FD0-C948-4308-BE55-DC7BC699215B}">
      <dsp:nvSpPr>
        <dsp:cNvPr id="0" name=""/>
        <dsp:cNvSpPr/>
      </dsp:nvSpPr>
      <dsp:spPr>
        <a:xfrm>
          <a:off x="4138111" y="15929"/>
          <a:ext cx="1332086" cy="1598503"/>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1435" rIns="66675" bIns="0" numCol="1" spcCol="1270" anchor="t" anchorCtr="0">
          <a:noAutofit/>
        </a:bodyPr>
        <a:lstStyle/>
        <a:p>
          <a:pPr lvl="0" algn="r" defTabSz="666750">
            <a:lnSpc>
              <a:spcPct val="90000"/>
            </a:lnSpc>
            <a:spcBef>
              <a:spcPct val="0"/>
            </a:spcBef>
            <a:spcAft>
              <a:spcPct val="35000"/>
            </a:spcAft>
          </a:pPr>
          <a:endParaRPr lang="en-US" sz="1500" kern="1200" dirty="0"/>
        </a:p>
      </dsp:txBody>
      <dsp:txXfrm rot="16200000">
        <a:off x="3615933" y="538107"/>
        <a:ext cx="1310772" cy="266417"/>
      </dsp:txXfrm>
    </dsp:sp>
    <dsp:sp modelId="{2DB83F9B-4C93-4DCC-8452-1E8A5F316E61}">
      <dsp:nvSpPr>
        <dsp:cNvPr id="0" name=""/>
        <dsp:cNvSpPr/>
      </dsp:nvSpPr>
      <dsp:spPr>
        <a:xfrm rot="5400000">
          <a:off x="4027314" y="1286361"/>
          <a:ext cx="234915" cy="199812"/>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CA968FC-4483-45C7-BCAF-F376C5DBBA2D}">
      <dsp:nvSpPr>
        <dsp:cNvPr id="0" name=""/>
        <dsp:cNvSpPr/>
      </dsp:nvSpPr>
      <dsp:spPr>
        <a:xfrm>
          <a:off x="4404528" y="15929"/>
          <a:ext cx="992404" cy="159850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r>
            <a:rPr lang="en-US" sz="2400" kern="1200" dirty="0" err="1" smtClean="0"/>
            <a:t>Bộ</a:t>
          </a:r>
          <a:r>
            <a:rPr lang="en-US" sz="2400" kern="1200" dirty="0" smtClean="0"/>
            <a:t> </a:t>
          </a:r>
          <a:r>
            <a:rPr lang="en-US" sz="2400" kern="1200" dirty="0" err="1" smtClean="0"/>
            <a:t>sưu</a:t>
          </a:r>
          <a:r>
            <a:rPr lang="en-US" sz="2400" kern="1200" dirty="0" smtClean="0"/>
            <a:t> </a:t>
          </a:r>
          <a:r>
            <a:rPr lang="en-US" sz="2400" kern="1200" dirty="0" err="1" smtClean="0"/>
            <a:t>tập</a:t>
          </a:r>
          <a:r>
            <a:rPr lang="en-US" sz="2400" kern="1200" dirty="0" smtClean="0"/>
            <a:t> </a:t>
          </a:r>
          <a:r>
            <a:rPr lang="en-US" sz="2400" kern="1200" dirty="0" err="1" smtClean="0"/>
            <a:t>đề</a:t>
          </a:r>
          <a:r>
            <a:rPr lang="en-US" sz="2400" kern="1200" dirty="0" smtClean="0"/>
            <a:t> - </a:t>
          </a:r>
          <a:r>
            <a:rPr lang="en-US" sz="2400" kern="1200" dirty="0" err="1" smtClean="0"/>
            <a:t>đáp</a:t>
          </a:r>
          <a:r>
            <a:rPr lang="en-US" sz="2400" kern="1200" dirty="0" smtClean="0"/>
            <a:t> </a:t>
          </a:r>
          <a:r>
            <a:rPr lang="en-US" sz="2400" kern="1200" dirty="0" err="1" smtClean="0"/>
            <a:t>án</a:t>
          </a:r>
          <a:r>
            <a:rPr lang="en-US" sz="2400" kern="1200" dirty="0" smtClean="0"/>
            <a:t> </a:t>
          </a:r>
          <a:r>
            <a:rPr lang="en-US" sz="2400" kern="1200" dirty="0" err="1" smtClean="0"/>
            <a:t>thi</a:t>
          </a:r>
          <a:r>
            <a:rPr lang="en-US" sz="2400" kern="1200" dirty="0" smtClean="0"/>
            <a:t> ĐH</a:t>
          </a:r>
          <a:endParaRPr lang="en-US" sz="2400" kern="1200" dirty="0"/>
        </a:p>
      </dsp:txBody>
      <dsp:txXfrm>
        <a:off x="4404528" y="15929"/>
        <a:ext cx="992404" cy="1598503"/>
      </dsp:txXfrm>
    </dsp:sp>
    <dsp:sp modelId="{95B63A41-DF32-45D0-B05D-13D8D7A98E1B}">
      <dsp:nvSpPr>
        <dsp:cNvPr id="0" name=""/>
        <dsp:cNvSpPr/>
      </dsp:nvSpPr>
      <dsp:spPr>
        <a:xfrm>
          <a:off x="5516820" y="15929"/>
          <a:ext cx="1332086" cy="1598503"/>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1435" rIns="66675" bIns="0" numCol="1" spcCol="1270" anchor="t" anchorCtr="0">
          <a:noAutofit/>
        </a:bodyPr>
        <a:lstStyle/>
        <a:p>
          <a:pPr lvl="0" algn="r" defTabSz="666750">
            <a:lnSpc>
              <a:spcPct val="90000"/>
            </a:lnSpc>
            <a:spcBef>
              <a:spcPct val="0"/>
            </a:spcBef>
            <a:spcAft>
              <a:spcPct val="35000"/>
            </a:spcAft>
          </a:pPr>
          <a:endParaRPr lang="en-US" sz="1500" kern="1200" dirty="0"/>
        </a:p>
      </dsp:txBody>
      <dsp:txXfrm rot="16200000">
        <a:off x="4994642" y="538107"/>
        <a:ext cx="1310772" cy="266417"/>
      </dsp:txXfrm>
    </dsp:sp>
    <dsp:sp modelId="{EE9A6BF9-D999-4BC8-ACE3-6637DD71810A}">
      <dsp:nvSpPr>
        <dsp:cNvPr id="0" name=""/>
        <dsp:cNvSpPr/>
      </dsp:nvSpPr>
      <dsp:spPr>
        <a:xfrm rot="5400000">
          <a:off x="5406023" y="1286361"/>
          <a:ext cx="234915" cy="199812"/>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3E8DAA-17D5-41D6-9D54-6D4D9E102A92}">
      <dsp:nvSpPr>
        <dsp:cNvPr id="0" name=""/>
        <dsp:cNvSpPr/>
      </dsp:nvSpPr>
      <dsp:spPr>
        <a:xfrm>
          <a:off x="5783237" y="15929"/>
          <a:ext cx="992404" cy="1598503"/>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2296" rIns="0" bIns="0" numCol="1" spcCol="1270" anchor="t" anchorCtr="0">
          <a:noAutofit/>
        </a:bodyPr>
        <a:lstStyle/>
        <a:p>
          <a:pPr lvl="0" algn="l" defTabSz="1066800">
            <a:lnSpc>
              <a:spcPct val="90000"/>
            </a:lnSpc>
            <a:spcBef>
              <a:spcPct val="0"/>
            </a:spcBef>
            <a:spcAft>
              <a:spcPct val="35000"/>
            </a:spcAft>
          </a:pPr>
          <a:r>
            <a:rPr lang="en-US" sz="2400" kern="1200" dirty="0" err="1" smtClean="0"/>
            <a:t>Cộng</a:t>
          </a:r>
          <a:r>
            <a:rPr lang="en-US" sz="2400" kern="1200" dirty="0" smtClean="0"/>
            <a:t> </a:t>
          </a:r>
          <a:r>
            <a:rPr lang="en-US" sz="2400" kern="1200" dirty="0" err="1" smtClean="0"/>
            <a:t>đồng</a:t>
          </a:r>
          <a:r>
            <a:rPr lang="en-US" sz="2400" kern="1200" dirty="0" smtClean="0"/>
            <a:t> tin </a:t>
          </a:r>
          <a:r>
            <a:rPr lang="en-US" sz="2400" kern="1200" dirty="0" err="1" smtClean="0"/>
            <a:t>giáo</a:t>
          </a:r>
          <a:r>
            <a:rPr lang="en-US" sz="2400" kern="1200" dirty="0" smtClean="0"/>
            <a:t> </a:t>
          </a:r>
          <a:r>
            <a:rPr lang="en-US" sz="2400" kern="1200" dirty="0" err="1" smtClean="0"/>
            <a:t>dục</a:t>
          </a:r>
          <a:endParaRPr lang="en-US" sz="2400" kern="1200" dirty="0"/>
        </a:p>
      </dsp:txBody>
      <dsp:txXfrm>
        <a:off x="5783237" y="15929"/>
        <a:ext cx="992404" cy="1598503"/>
      </dsp:txXfrm>
    </dsp:sp>
    <dsp:sp modelId="{001A3F9D-46C4-441E-86AF-07DE797B9CF7}">
      <dsp:nvSpPr>
        <dsp:cNvPr id="0" name=""/>
        <dsp:cNvSpPr/>
      </dsp:nvSpPr>
      <dsp:spPr>
        <a:xfrm>
          <a:off x="6895529" y="15929"/>
          <a:ext cx="1332086" cy="1598503"/>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1435" rIns="66675" bIns="0" numCol="1" spcCol="1270" anchor="t" anchorCtr="0">
          <a:noAutofit/>
        </a:bodyPr>
        <a:lstStyle/>
        <a:p>
          <a:pPr lvl="0" algn="r" defTabSz="666750">
            <a:lnSpc>
              <a:spcPct val="90000"/>
            </a:lnSpc>
            <a:spcBef>
              <a:spcPct val="0"/>
            </a:spcBef>
            <a:spcAft>
              <a:spcPct val="35000"/>
            </a:spcAft>
          </a:pPr>
          <a:r>
            <a:rPr lang="en-US" sz="1500" kern="1200" dirty="0" smtClean="0"/>
            <a:t>    CÀI ĐẶT </a:t>
          </a:r>
          <a:endParaRPr lang="en-US" sz="1500" kern="1200" dirty="0"/>
        </a:p>
      </dsp:txBody>
      <dsp:txXfrm rot="16200000">
        <a:off x="6373352" y="538107"/>
        <a:ext cx="1310772" cy="266417"/>
      </dsp:txXfrm>
    </dsp:sp>
    <dsp:sp modelId="{5BEE0A04-9292-4DCF-B092-9A5AEB1BA0A1}">
      <dsp:nvSpPr>
        <dsp:cNvPr id="0" name=""/>
        <dsp:cNvSpPr/>
      </dsp:nvSpPr>
      <dsp:spPr>
        <a:xfrm rot="5400000">
          <a:off x="6784732" y="1286361"/>
          <a:ext cx="234915" cy="199812"/>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tuần</a:t>
          </a:r>
          <a:endParaRPr lang="en-US" sz="8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smtClean="0"/>
            <a:t>Dao </a:t>
          </a:r>
          <a:r>
            <a:rPr lang="en-US" sz="1700" kern="1200" dirty="0" err="1" smtClean="0"/>
            <a:t>động</a:t>
          </a:r>
          <a:r>
            <a:rPr lang="en-US" sz="1700" kern="1200" dirty="0" smtClean="0"/>
            <a:t> </a:t>
          </a:r>
          <a:r>
            <a:rPr lang="en-US" sz="1700" kern="1200" dirty="0" err="1" smtClean="0"/>
            <a:t>điều</a:t>
          </a:r>
          <a:r>
            <a:rPr lang="en-US" sz="1700" kern="1200" dirty="0" smtClean="0"/>
            <a:t> </a:t>
          </a:r>
          <a:r>
            <a:rPr lang="en-US" sz="1700" kern="1200" dirty="0" err="1" smtClean="0"/>
            <a:t>hòa</a:t>
          </a:r>
          <a:endParaRPr lang="en-US" sz="17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tháng</a:t>
          </a:r>
          <a:endParaRPr lang="en-US" sz="8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err="1" smtClean="0"/>
            <a:t>Chiến</a:t>
          </a:r>
          <a:r>
            <a:rPr lang="en-US" sz="1700" kern="1200" dirty="0" smtClean="0"/>
            <a:t> </a:t>
          </a:r>
          <a:r>
            <a:rPr lang="en-US" sz="1700" kern="1200" dirty="0" err="1" smtClean="0"/>
            <a:t>tranh</a:t>
          </a:r>
          <a:r>
            <a:rPr lang="en-US" sz="1700" kern="1200" dirty="0" smtClean="0"/>
            <a:t> </a:t>
          </a:r>
          <a:r>
            <a:rPr lang="en-US" sz="1700" kern="1200" dirty="0" err="1" smtClean="0"/>
            <a:t>biên</a:t>
          </a:r>
          <a:r>
            <a:rPr lang="en-US" sz="1700" kern="1200" dirty="0" smtClean="0"/>
            <a:t> </a:t>
          </a:r>
          <a:r>
            <a:rPr lang="en-US" sz="1700" kern="1200" dirty="0" err="1" smtClean="0"/>
            <a:t>giới</a:t>
          </a:r>
          <a:r>
            <a:rPr lang="en-US" sz="1700" kern="1200" dirty="0" smtClean="0"/>
            <a:t> 1979</a:t>
          </a:r>
          <a:endParaRPr lang="en-US" sz="17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năm</a:t>
          </a:r>
          <a:endParaRPr lang="en-US" sz="8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err="1" smtClean="0"/>
            <a:t>Lý</a:t>
          </a:r>
          <a:r>
            <a:rPr lang="en-US" sz="1700" kern="1200" dirty="0" smtClean="0"/>
            <a:t> </a:t>
          </a:r>
          <a:r>
            <a:rPr lang="en-US" sz="1700" kern="1200" dirty="0" err="1" smtClean="0"/>
            <a:t>thuyết</a:t>
          </a:r>
          <a:r>
            <a:rPr lang="en-US" sz="1700" kern="1200" dirty="0" smtClean="0"/>
            <a:t> </a:t>
          </a:r>
          <a:r>
            <a:rPr lang="en-US" sz="1700" kern="1200" dirty="0" err="1" smtClean="0"/>
            <a:t>đạo</a:t>
          </a:r>
          <a:r>
            <a:rPr lang="en-US" sz="1700" kern="1200" dirty="0" smtClean="0"/>
            <a:t> </a:t>
          </a:r>
          <a:r>
            <a:rPr lang="en-US" sz="1700" kern="1200" dirty="0" err="1" smtClean="0"/>
            <a:t>hàm</a:t>
          </a:r>
          <a:endParaRPr lang="en-US" sz="1700" kern="1200" dirty="0"/>
        </a:p>
      </dsp:txBody>
      <dsp:txXfrm>
        <a:off x="2873662" y="0"/>
        <a:ext cx="942925" cy="8382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tuần</a:t>
          </a:r>
          <a:endParaRPr lang="en-US" sz="8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smtClean="0"/>
            <a:t>Dao </a:t>
          </a:r>
          <a:r>
            <a:rPr lang="en-US" sz="1700" kern="1200" dirty="0" err="1" smtClean="0"/>
            <a:t>động</a:t>
          </a:r>
          <a:r>
            <a:rPr lang="en-US" sz="1700" kern="1200" dirty="0" smtClean="0"/>
            <a:t> </a:t>
          </a:r>
          <a:r>
            <a:rPr lang="en-US" sz="1700" kern="1200" dirty="0" err="1" smtClean="0"/>
            <a:t>điều</a:t>
          </a:r>
          <a:r>
            <a:rPr lang="en-US" sz="1700" kern="1200" dirty="0" smtClean="0"/>
            <a:t> </a:t>
          </a:r>
          <a:r>
            <a:rPr lang="en-US" sz="1700" kern="1200" dirty="0" err="1" smtClean="0"/>
            <a:t>hòa</a:t>
          </a:r>
          <a:endParaRPr lang="en-US" sz="17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tháng</a:t>
          </a:r>
          <a:endParaRPr lang="en-US" sz="8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err="1" smtClean="0"/>
            <a:t>Chiến</a:t>
          </a:r>
          <a:r>
            <a:rPr lang="en-US" sz="1700" kern="1200" dirty="0" smtClean="0"/>
            <a:t> </a:t>
          </a:r>
          <a:r>
            <a:rPr lang="en-US" sz="1700" kern="1200" dirty="0" err="1" smtClean="0"/>
            <a:t>tranh</a:t>
          </a:r>
          <a:r>
            <a:rPr lang="en-US" sz="1700" kern="1200" dirty="0" smtClean="0"/>
            <a:t> </a:t>
          </a:r>
          <a:r>
            <a:rPr lang="en-US" sz="1700" kern="1200" dirty="0" err="1" smtClean="0"/>
            <a:t>biên</a:t>
          </a:r>
          <a:r>
            <a:rPr lang="en-US" sz="1700" kern="1200" dirty="0" smtClean="0"/>
            <a:t> </a:t>
          </a:r>
          <a:r>
            <a:rPr lang="en-US" sz="1700" kern="1200" dirty="0" err="1" smtClean="0"/>
            <a:t>giới</a:t>
          </a:r>
          <a:r>
            <a:rPr lang="en-US" sz="1700" kern="1200" dirty="0" smtClean="0"/>
            <a:t> 1979</a:t>
          </a:r>
          <a:endParaRPr lang="en-US" sz="17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năm</a:t>
          </a:r>
          <a:endParaRPr lang="en-US" sz="8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r>
            <a:rPr lang="en-US" sz="1700" kern="1200" dirty="0" err="1" smtClean="0"/>
            <a:t>Lý</a:t>
          </a:r>
          <a:r>
            <a:rPr lang="en-US" sz="1700" kern="1200" dirty="0" smtClean="0"/>
            <a:t> </a:t>
          </a:r>
          <a:r>
            <a:rPr lang="en-US" sz="1700" kern="1200" dirty="0" err="1" smtClean="0"/>
            <a:t>thuyết</a:t>
          </a:r>
          <a:r>
            <a:rPr lang="en-US" sz="1700" kern="1200" dirty="0" smtClean="0"/>
            <a:t> </a:t>
          </a:r>
          <a:r>
            <a:rPr lang="en-US" sz="1700" kern="1200" dirty="0" err="1" smtClean="0"/>
            <a:t>đạo</a:t>
          </a:r>
          <a:r>
            <a:rPr lang="en-US" sz="1700" kern="1200" dirty="0" smtClean="0"/>
            <a:t> </a:t>
          </a:r>
          <a:r>
            <a:rPr lang="en-US" sz="1700" kern="1200" dirty="0" err="1" smtClean="0"/>
            <a:t>hàm</a:t>
          </a:r>
          <a:endParaRPr lang="en-US" sz="1700" kern="1200" dirty="0"/>
        </a:p>
      </dsp:txBody>
      <dsp:txXfrm>
        <a:off x="2873662" y="0"/>
        <a:ext cx="942925" cy="8382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34818-81DF-4278-88B3-F654C54E3305}">
      <dsp:nvSpPr>
        <dsp:cNvPr id="0" name=""/>
        <dsp:cNvSpPr/>
      </dsp:nvSpPr>
      <dsp:spPr>
        <a:xfrm rot="16200000">
          <a:off x="-71744" y="72070"/>
          <a:ext cx="990600" cy="846459"/>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0" rIns="56865" bIns="0" numCol="1" spcCol="1270" anchor="t" anchorCtr="0">
          <a:noAutofit/>
        </a:bodyPr>
        <a:lstStyle/>
        <a:p>
          <a:pPr lvl="0" algn="l" defTabSz="400050">
            <a:lnSpc>
              <a:spcPct val="90000"/>
            </a:lnSpc>
            <a:spcBef>
              <a:spcPct val="0"/>
            </a:spcBef>
            <a:spcAft>
              <a:spcPct val="35000"/>
            </a:spcAft>
          </a:pPr>
          <a:r>
            <a:rPr lang="en-US" sz="900" b="1" kern="1200" dirty="0" err="1" smtClean="0"/>
            <a:t>Soạn</a:t>
          </a:r>
          <a:r>
            <a:rPr lang="en-US" sz="900" b="1" kern="1200" dirty="0" smtClean="0"/>
            <a:t> </a:t>
          </a:r>
          <a:r>
            <a:rPr lang="en-US" sz="900" b="1" kern="1200" dirty="0" err="1" smtClean="0"/>
            <a:t>bài</a:t>
          </a:r>
          <a:r>
            <a:rPr lang="en-US" sz="900" b="1" kern="1200" dirty="0" smtClean="0"/>
            <a:t> </a:t>
          </a:r>
          <a:r>
            <a:rPr lang="en-US" sz="900" b="1" kern="1200" dirty="0" err="1" smtClean="0"/>
            <a:t>giảng</a:t>
          </a:r>
          <a:r>
            <a:rPr lang="en-US" sz="900" b="1" kern="1200" dirty="0" smtClean="0"/>
            <a:t> Violet</a:t>
          </a:r>
          <a:endParaRPr lang="en-US" sz="900" b="1" kern="1200" dirty="0"/>
        </a:p>
        <a:p>
          <a:pPr marL="57150" lvl="1" indent="-57150" algn="l" defTabSz="311150">
            <a:lnSpc>
              <a:spcPct val="90000"/>
            </a:lnSpc>
            <a:spcBef>
              <a:spcPct val="0"/>
            </a:spcBef>
            <a:spcAft>
              <a:spcPct val="15000"/>
            </a:spcAft>
            <a:buChar char="••"/>
          </a:pPr>
          <a:r>
            <a:rPr lang="en-US" sz="700" kern="1200" dirty="0" err="1" smtClean="0"/>
            <a:t>Miễn</a:t>
          </a:r>
          <a:r>
            <a:rPr lang="en-US" sz="700" kern="1200" dirty="0" smtClean="0"/>
            <a:t> </a:t>
          </a:r>
          <a:r>
            <a:rPr lang="en-US" sz="700" kern="1200" dirty="0" err="1" smtClean="0"/>
            <a:t>phí</a:t>
          </a:r>
          <a:endParaRPr lang="en-US" sz="700" kern="1200" dirty="0"/>
        </a:p>
        <a:p>
          <a:pPr marL="57150" lvl="1" indent="-57150" algn="l" defTabSz="311150">
            <a:lnSpc>
              <a:spcPct val="90000"/>
            </a:lnSpc>
            <a:spcBef>
              <a:spcPct val="0"/>
            </a:spcBef>
            <a:spcAft>
              <a:spcPct val="15000"/>
            </a:spcAft>
            <a:buChar char="••"/>
          </a:pPr>
          <a:r>
            <a:rPr lang="en-US" sz="700" kern="1200" dirty="0" err="1" smtClean="0"/>
            <a:t>Tiện</a:t>
          </a:r>
          <a:r>
            <a:rPr lang="en-US" sz="700" kern="1200" dirty="0" smtClean="0"/>
            <a:t> </a:t>
          </a:r>
          <a:r>
            <a:rPr lang="en-US" sz="700" kern="1200" dirty="0" err="1" smtClean="0"/>
            <a:t>ích</a:t>
          </a:r>
          <a:endParaRPr lang="en-US" sz="700" kern="1200" dirty="0"/>
        </a:p>
      </dsp:txBody>
      <dsp:txXfrm rot="5400000">
        <a:off x="327" y="198119"/>
        <a:ext cx="846459" cy="594360"/>
      </dsp:txXfrm>
    </dsp:sp>
    <dsp:sp modelId="{C74E3A05-6A80-4964-BA8C-1E4C0F5A6552}">
      <dsp:nvSpPr>
        <dsp:cNvPr id="0" name=""/>
        <dsp:cNvSpPr/>
      </dsp:nvSpPr>
      <dsp:spPr>
        <a:xfrm rot="16200000">
          <a:off x="838199" y="72070"/>
          <a:ext cx="990600" cy="846459"/>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0" rIns="56865" bIns="0" numCol="1" spcCol="1270" anchor="t" anchorCtr="0">
          <a:noAutofit/>
        </a:bodyPr>
        <a:lstStyle/>
        <a:p>
          <a:pPr lvl="0" algn="l" defTabSz="400050">
            <a:lnSpc>
              <a:spcPct val="90000"/>
            </a:lnSpc>
            <a:spcBef>
              <a:spcPct val="0"/>
            </a:spcBef>
            <a:spcAft>
              <a:spcPct val="35000"/>
            </a:spcAft>
          </a:pPr>
          <a:r>
            <a:rPr lang="en-US" sz="900" b="1" kern="1200" dirty="0" err="1" smtClean="0"/>
            <a:t>Tạo</a:t>
          </a:r>
          <a:r>
            <a:rPr lang="en-US" sz="900" b="1" kern="1200" dirty="0" smtClean="0"/>
            <a:t> </a:t>
          </a:r>
          <a:r>
            <a:rPr lang="en-US" sz="900" b="1" kern="1200" dirty="0" err="1" smtClean="0"/>
            <a:t>đề</a:t>
          </a:r>
          <a:r>
            <a:rPr lang="en-US" sz="900" b="1" kern="1200" dirty="0" smtClean="0"/>
            <a:t> </a:t>
          </a:r>
          <a:r>
            <a:rPr lang="en-US" sz="900" b="1" kern="1200" dirty="0" err="1" smtClean="0"/>
            <a:t>trắc</a:t>
          </a:r>
          <a:r>
            <a:rPr lang="en-US" sz="900" b="1" kern="1200" dirty="0" smtClean="0"/>
            <a:t> </a:t>
          </a:r>
          <a:r>
            <a:rPr lang="en-US" sz="900" b="1" kern="1200" dirty="0" err="1" smtClean="0"/>
            <a:t>nghiệm</a:t>
          </a:r>
          <a:endParaRPr lang="en-US" sz="900" b="1" kern="1200" dirty="0"/>
        </a:p>
        <a:p>
          <a:pPr marL="57150" lvl="1" indent="-57150" algn="l" defTabSz="311150">
            <a:lnSpc>
              <a:spcPct val="90000"/>
            </a:lnSpc>
            <a:spcBef>
              <a:spcPct val="0"/>
            </a:spcBef>
            <a:spcAft>
              <a:spcPct val="15000"/>
            </a:spcAft>
            <a:buChar char="••"/>
          </a:pPr>
          <a:r>
            <a:rPr lang="en-US" sz="700" kern="1200" dirty="0" err="1" smtClean="0"/>
            <a:t>Nhanh</a:t>
          </a:r>
          <a:endParaRPr lang="en-US" sz="700" kern="1200" dirty="0"/>
        </a:p>
        <a:p>
          <a:pPr marL="57150" lvl="1" indent="-57150" algn="l" defTabSz="311150">
            <a:lnSpc>
              <a:spcPct val="90000"/>
            </a:lnSpc>
            <a:spcBef>
              <a:spcPct val="0"/>
            </a:spcBef>
            <a:spcAft>
              <a:spcPct val="15000"/>
            </a:spcAft>
            <a:buChar char="••"/>
          </a:pPr>
          <a:r>
            <a:rPr lang="en-US" sz="700" kern="1200" dirty="0" err="1" smtClean="0"/>
            <a:t>Sẵn</a:t>
          </a:r>
          <a:r>
            <a:rPr lang="en-US" sz="700" kern="1200" dirty="0" smtClean="0"/>
            <a:t> </a:t>
          </a:r>
          <a:r>
            <a:rPr lang="en-US" sz="700" kern="1200" dirty="0" err="1" smtClean="0"/>
            <a:t>tài</a:t>
          </a:r>
          <a:r>
            <a:rPr lang="en-US" sz="700" kern="1200" dirty="0" smtClean="0"/>
            <a:t> </a:t>
          </a:r>
          <a:r>
            <a:rPr lang="en-US" sz="700" kern="1200" dirty="0" err="1" smtClean="0"/>
            <a:t>nguyên</a:t>
          </a:r>
          <a:endParaRPr lang="en-US" sz="700" kern="1200" dirty="0"/>
        </a:p>
      </dsp:txBody>
      <dsp:txXfrm rot="5400000">
        <a:off x="910270" y="198119"/>
        <a:ext cx="846459" cy="594360"/>
      </dsp:txXfrm>
    </dsp:sp>
    <dsp:sp modelId="{0DCF8B63-F93A-419F-9952-CA5CE03D0B4F}">
      <dsp:nvSpPr>
        <dsp:cNvPr id="0" name=""/>
        <dsp:cNvSpPr/>
      </dsp:nvSpPr>
      <dsp:spPr>
        <a:xfrm rot="16200000">
          <a:off x="1748144" y="72070"/>
          <a:ext cx="990600" cy="846459"/>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0" rIns="56865" bIns="0" numCol="1" spcCol="1270" anchor="t" anchorCtr="0">
          <a:noAutofit/>
        </a:bodyPr>
        <a:lstStyle/>
        <a:p>
          <a:pPr lvl="0" algn="l" defTabSz="400050">
            <a:lnSpc>
              <a:spcPct val="90000"/>
            </a:lnSpc>
            <a:spcBef>
              <a:spcPct val="0"/>
            </a:spcBef>
            <a:spcAft>
              <a:spcPct val="35000"/>
            </a:spcAft>
          </a:pPr>
          <a:r>
            <a:rPr lang="en-US" sz="900" b="1" kern="1200" dirty="0" err="1" smtClean="0"/>
            <a:t>Học</a:t>
          </a:r>
          <a:r>
            <a:rPr lang="en-US" sz="900" b="1" kern="1200" dirty="0" smtClean="0"/>
            <a:t> </a:t>
          </a:r>
          <a:r>
            <a:rPr lang="en-US" sz="900" b="1" kern="1200" dirty="0" err="1" smtClean="0"/>
            <a:t>tiếng</a:t>
          </a:r>
          <a:r>
            <a:rPr lang="en-US" sz="900" b="1" kern="1200" dirty="0" smtClean="0"/>
            <a:t> </a:t>
          </a:r>
          <a:r>
            <a:rPr lang="en-US" sz="900" b="1" kern="1200" dirty="0" err="1" smtClean="0"/>
            <a:t>Anh</a:t>
          </a:r>
          <a:r>
            <a:rPr lang="en-US" sz="900" b="1" kern="1200" dirty="0" smtClean="0"/>
            <a:t> </a:t>
          </a:r>
          <a:r>
            <a:rPr lang="en-US" sz="900" b="1" kern="1200" dirty="0" err="1" smtClean="0"/>
            <a:t>cấp</a:t>
          </a:r>
          <a:r>
            <a:rPr lang="en-US" sz="900" b="1" kern="1200" dirty="0" smtClean="0"/>
            <a:t> </a:t>
          </a:r>
          <a:r>
            <a:rPr lang="en-US" sz="900" b="1" kern="1200" dirty="0" err="1" smtClean="0"/>
            <a:t>tốc</a:t>
          </a:r>
          <a:endParaRPr lang="en-US" sz="900" b="1" kern="1200" dirty="0"/>
        </a:p>
        <a:p>
          <a:pPr marL="57150" lvl="1" indent="-57150" algn="l" defTabSz="311150">
            <a:lnSpc>
              <a:spcPct val="90000"/>
            </a:lnSpc>
            <a:spcBef>
              <a:spcPct val="0"/>
            </a:spcBef>
            <a:spcAft>
              <a:spcPct val="15000"/>
            </a:spcAft>
            <a:buChar char="••"/>
          </a:pPr>
          <a:r>
            <a:rPr lang="en-US" sz="700" kern="1200" dirty="0" err="1" smtClean="0"/>
            <a:t>Chứng</a:t>
          </a:r>
          <a:r>
            <a:rPr lang="en-US" sz="700" kern="1200" dirty="0" smtClean="0"/>
            <a:t> </a:t>
          </a:r>
          <a:r>
            <a:rPr lang="en-US" sz="700" kern="1200" dirty="0" err="1" smtClean="0"/>
            <a:t>chỉ</a:t>
          </a:r>
          <a:r>
            <a:rPr lang="en-US" sz="700" kern="1200" dirty="0" smtClean="0"/>
            <a:t> </a:t>
          </a:r>
          <a:r>
            <a:rPr lang="en-US" sz="700" kern="1200" dirty="0" err="1" smtClean="0"/>
            <a:t>quốc</a:t>
          </a:r>
          <a:r>
            <a:rPr lang="en-US" sz="700" kern="1200" dirty="0" smtClean="0"/>
            <a:t> </a:t>
          </a:r>
          <a:r>
            <a:rPr lang="en-US" sz="700" kern="1200" dirty="0" err="1" smtClean="0"/>
            <a:t>tế</a:t>
          </a:r>
          <a:endParaRPr lang="en-US" sz="700" kern="1200" dirty="0"/>
        </a:p>
        <a:p>
          <a:pPr marL="57150" lvl="1" indent="-57150" algn="l" defTabSz="311150">
            <a:lnSpc>
              <a:spcPct val="90000"/>
            </a:lnSpc>
            <a:spcBef>
              <a:spcPct val="0"/>
            </a:spcBef>
            <a:spcAft>
              <a:spcPct val="15000"/>
            </a:spcAft>
            <a:buChar char="••"/>
          </a:pPr>
          <a:r>
            <a:rPr lang="en-US" sz="700" kern="1200" dirty="0" err="1" smtClean="0"/>
            <a:t>Giá</a:t>
          </a:r>
          <a:r>
            <a:rPr lang="en-US" sz="700" kern="1200" dirty="0" smtClean="0"/>
            <a:t> </a:t>
          </a:r>
          <a:r>
            <a:rPr lang="en-US" sz="700" kern="1200" dirty="0" err="1" smtClean="0"/>
            <a:t>hợp</a:t>
          </a:r>
          <a:r>
            <a:rPr lang="en-US" sz="700" kern="1200" dirty="0" smtClean="0"/>
            <a:t> </a:t>
          </a:r>
          <a:r>
            <a:rPr lang="en-US" sz="700" kern="1200" dirty="0" err="1" smtClean="0"/>
            <a:t>lý</a:t>
          </a:r>
          <a:endParaRPr lang="en-US" sz="700" kern="1200" dirty="0"/>
        </a:p>
      </dsp:txBody>
      <dsp:txXfrm rot="5400000">
        <a:off x="1820215" y="198119"/>
        <a:ext cx="846459" cy="59436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tuần</a:t>
          </a:r>
          <a:endParaRPr lang="en-US" sz="8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smtClean="0"/>
            <a:t>Dao </a:t>
          </a:r>
          <a:r>
            <a:rPr lang="en-US" sz="1800" kern="1200" dirty="0" err="1" smtClean="0"/>
            <a:t>động</a:t>
          </a:r>
          <a:r>
            <a:rPr lang="en-US" sz="1800" kern="1200" dirty="0" smtClean="0"/>
            <a:t> </a:t>
          </a:r>
          <a:r>
            <a:rPr lang="en-US" sz="1800" kern="1200" dirty="0" err="1" smtClean="0"/>
            <a:t>điều</a:t>
          </a:r>
          <a:r>
            <a:rPr lang="en-US" sz="1800" kern="1200" dirty="0" smtClean="0"/>
            <a:t> </a:t>
          </a:r>
          <a:r>
            <a:rPr lang="en-US" sz="1800" kern="1200" dirty="0" err="1" smtClean="0"/>
            <a:t>hòa</a:t>
          </a:r>
          <a:endParaRPr lang="en-US" sz="18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tháng</a:t>
          </a:r>
          <a:endParaRPr lang="en-US" sz="8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Lực</a:t>
          </a:r>
          <a:r>
            <a:rPr lang="en-US" sz="1800" kern="1200" dirty="0" smtClean="0"/>
            <a:t> ma </a:t>
          </a:r>
          <a:r>
            <a:rPr lang="en-US" sz="1800" kern="1200" dirty="0" err="1" smtClean="0"/>
            <a:t>sát</a:t>
          </a:r>
          <a:endParaRPr lang="en-US" sz="18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năm</a:t>
          </a:r>
          <a:endParaRPr lang="en-US" sz="8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Sơ</a:t>
          </a:r>
          <a:r>
            <a:rPr lang="en-US" sz="1800" kern="1200" dirty="0" smtClean="0"/>
            <a:t> </a:t>
          </a:r>
          <a:r>
            <a:rPr lang="en-US" sz="1800" kern="1200" dirty="0" err="1" smtClean="0"/>
            <a:t>đồ</a:t>
          </a:r>
          <a:r>
            <a:rPr lang="en-US" sz="1800" kern="1200" dirty="0" smtClean="0"/>
            <a:t> </a:t>
          </a:r>
          <a:r>
            <a:rPr lang="en-US" sz="1800" kern="1200" dirty="0" err="1" smtClean="0"/>
            <a:t>mạch</a:t>
          </a:r>
          <a:r>
            <a:rPr lang="en-US" sz="1800" kern="1200" dirty="0" smtClean="0"/>
            <a:t> </a:t>
          </a:r>
          <a:r>
            <a:rPr lang="en-US" sz="1800" kern="1200" dirty="0" err="1" smtClean="0"/>
            <a:t>điện</a:t>
          </a:r>
          <a:endParaRPr lang="en-US" sz="1800" kern="1200" dirty="0"/>
        </a:p>
      </dsp:txBody>
      <dsp:txXfrm>
        <a:off x="2873662" y="0"/>
        <a:ext cx="942925" cy="8382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tuần</a:t>
          </a:r>
          <a:endParaRPr lang="en-US" sz="8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n-US" sz="2000" kern="1200" dirty="0" err="1" smtClean="0"/>
            <a:t>Lực</a:t>
          </a:r>
          <a:r>
            <a:rPr lang="en-US" sz="2000" kern="1200" dirty="0" smtClean="0"/>
            <a:t> </a:t>
          </a:r>
          <a:r>
            <a:rPr lang="en-US" sz="2000" kern="1200" dirty="0" err="1" smtClean="0"/>
            <a:t>đẩy</a:t>
          </a:r>
          <a:r>
            <a:rPr lang="en-US" sz="2000" kern="1200" dirty="0" smtClean="0"/>
            <a:t> </a:t>
          </a:r>
          <a:r>
            <a:rPr lang="en-US" sz="2000" kern="1200" dirty="0" err="1" smtClean="0"/>
            <a:t>Acsimet</a:t>
          </a:r>
          <a:endParaRPr lang="en-US" sz="20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tháng</a:t>
          </a:r>
          <a:endParaRPr lang="en-US" sz="8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n-US" sz="2000" kern="1200" dirty="0" err="1" smtClean="0"/>
            <a:t>Cảm</a:t>
          </a:r>
          <a:r>
            <a:rPr lang="en-US" sz="2000" kern="1200" dirty="0" smtClean="0"/>
            <a:t> </a:t>
          </a:r>
          <a:r>
            <a:rPr lang="en-US" sz="2000" kern="1200" dirty="0" err="1" smtClean="0"/>
            <a:t>ứng</a:t>
          </a:r>
          <a:r>
            <a:rPr lang="en-US" sz="2000" kern="1200" dirty="0" smtClean="0"/>
            <a:t> </a:t>
          </a:r>
          <a:r>
            <a:rPr lang="en-US" sz="2000" kern="1200" dirty="0" err="1" smtClean="0"/>
            <a:t>điện</a:t>
          </a:r>
          <a:r>
            <a:rPr lang="en-US" sz="2000" kern="1200" dirty="0" smtClean="0"/>
            <a:t> </a:t>
          </a:r>
          <a:r>
            <a:rPr lang="en-US" sz="2000" kern="1200" dirty="0" err="1" smtClean="0"/>
            <a:t>từ</a:t>
          </a:r>
          <a:endParaRPr lang="en-US" sz="20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năm</a:t>
          </a:r>
          <a:endParaRPr lang="en-US" sz="8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r>
            <a:rPr lang="en-US" sz="2000" kern="1200" dirty="0" err="1" smtClean="0"/>
            <a:t>Gương</a:t>
          </a:r>
          <a:r>
            <a:rPr lang="en-US" sz="2000" kern="1200" dirty="0" smtClean="0"/>
            <a:t> </a:t>
          </a:r>
          <a:r>
            <a:rPr lang="en-US" sz="2000" kern="1200" dirty="0" err="1" smtClean="0"/>
            <a:t>cầu</a:t>
          </a:r>
          <a:r>
            <a:rPr lang="en-US" sz="2000" kern="1200" dirty="0" smtClean="0"/>
            <a:t> </a:t>
          </a:r>
          <a:r>
            <a:rPr lang="en-US" sz="2000" kern="1200" dirty="0" err="1" smtClean="0"/>
            <a:t>lồi</a:t>
          </a:r>
          <a:endParaRPr lang="en-US" sz="2000" kern="1200" dirty="0"/>
        </a:p>
      </dsp:txBody>
      <dsp:txXfrm>
        <a:off x="2873662" y="0"/>
        <a:ext cx="942925" cy="8382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tuần</a:t>
          </a:r>
          <a:endParaRPr lang="en-US" sz="8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Đề</a:t>
          </a:r>
          <a:r>
            <a:rPr lang="en-US" sz="1800" kern="1200" dirty="0" smtClean="0"/>
            <a:t> </a:t>
          </a:r>
          <a:r>
            <a:rPr lang="en-US" sz="1800" kern="1200" dirty="0" err="1" smtClean="0"/>
            <a:t>thi</a:t>
          </a:r>
          <a:r>
            <a:rPr lang="en-US" sz="1800" kern="1200" dirty="0" smtClean="0"/>
            <a:t> </a:t>
          </a:r>
          <a:r>
            <a:rPr lang="en-US" sz="1800" kern="1200" dirty="0" err="1" smtClean="0"/>
            <a:t>Lý</a:t>
          </a:r>
          <a:r>
            <a:rPr lang="en-US" sz="1800" kern="1200" dirty="0" smtClean="0"/>
            <a:t> </a:t>
          </a:r>
          <a:r>
            <a:rPr lang="en-US" sz="1800" kern="1200" dirty="0" err="1" smtClean="0"/>
            <a:t>học</a:t>
          </a:r>
          <a:r>
            <a:rPr lang="en-US" sz="1800" kern="1200" dirty="0" smtClean="0"/>
            <a:t> </a:t>
          </a:r>
          <a:r>
            <a:rPr lang="en-US" sz="1800" kern="1200" dirty="0" err="1" smtClean="0"/>
            <a:t>kỳ</a:t>
          </a:r>
          <a:r>
            <a:rPr lang="en-US" sz="1800" kern="1200" dirty="0" smtClean="0"/>
            <a:t> 1	</a:t>
          </a:r>
          <a:endParaRPr lang="en-US" sz="18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tháng</a:t>
          </a:r>
          <a:endParaRPr lang="en-US" sz="8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Bồi</a:t>
          </a:r>
          <a:r>
            <a:rPr lang="en-US" sz="1800" kern="1200" dirty="0" smtClean="0"/>
            <a:t> </a:t>
          </a:r>
          <a:r>
            <a:rPr lang="en-US" sz="1800" kern="1200" dirty="0" err="1" smtClean="0"/>
            <a:t>dưỡng</a:t>
          </a:r>
          <a:r>
            <a:rPr lang="en-US" sz="1800" kern="1200" dirty="0" smtClean="0"/>
            <a:t> HSG </a:t>
          </a:r>
          <a:r>
            <a:rPr lang="en-US" sz="1800" kern="1200" dirty="0" err="1" smtClean="0"/>
            <a:t>Lý</a:t>
          </a:r>
          <a:r>
            <a:rPr lang="en-US" sz="1800" kern="1200" dirty="0" smtClean="0"/>
            <a:t> 12</a:t>
          </a:r>
          <a:endParaRPr lang="en-US" sz="18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27432" rIns="35560" bIns="0" numCol="1" spcCol="1270" anchor="t" anchorCtr="0">
          <a:noAutofit/>
        </a:bodyPr>
        <a:lstStyle/>
        <a:p>
          <a:pPr lvl="0" algn="r" defTabSz="355600">
            <a:lnSpc>
              <a:spcPct val="90000"/>
            </a:lnSpc>
            <a:spcBef>
              <a:spcPct val="0"/>
            </a:spcBef>
            <a:spcAft>
              <a:spcPct val="35000"/>
            </a:spcAft>
          </a:pPr>
          <a:r>
            <a:rPr lang="en-US" sz="800" kern="1200" dirty="0" err="1" smtClean="0"/>
            <a:t>Tải</a:t>
          </a:r>
          <a:r>
            <a:rPr lang="en-US" sz="800" kern="1200" dirty="0" smtClean="0"/>
            <a:t> </a:t>
          </a:r>
          <a:r>
            <a:rPr lang="en-US" sz="800" kern="1200" dirty="0" err="1" smtClean="0"/>
            <a:t>nhiều</a:t>
          </a:r>
          <a:r>
            <a:rPr lang="en-US" sz="800" kern="1200" dirty="0" smtClean="0"/>
            <a:t> </a:t>
          </a:r>
          <a:r>
            <a:rPr lang="en-US" sz="800" kern="1200" dirty="0" err="1" smtClean="0"/>
            <a:t>nhất</a:t>
          </a:r>
          <a:r>
            <a:rPr lang="en-US" sz="800" kern="1200" dirty="0" smtClean="0"/>
            <a:t> </a:t>
          </a:r>
          <a:r>
            <a:rPr lang="en-US" sz="800" kern="1200" dirty="0" err="1" smtClean="0"/>
            <a:t>năm</a:t>
          </a:r>
          <a:endParaRPr lang="en-US" sz="8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en-US" sz="1800" kern="1200" dirty="0" err="1" smtClean="0"/>
            <a:t>Kiểm</a:t>
          </a:r>
          <a:r>
            <a:rPr lang="en-US" sz="1800" kern="1200" dirty="0" smtClean="0"/>
            <a:t> </a:t>
          </a:r>
          <a:r>
            <a:rPr lang="en-US" sz="1800" kern="1200" dirty="0" err="1" smtClean="0"/>
            <a:t>tra</a:t>
          </a:r>
          <a:r>
            <a:rPr lang="en-US" sz="1800" kern="1200" dirty="0" smtClean="0"/>
            <a:t> 1 </a:t>
          </a:r>
          <a:r>
            <a:rPr lang="en-US" sz="1800" kern="1200" dirty="0" err="1" smtClean="0"/>
            <a:t>tiết</a:t>
          </a:r>
          <a:r>
            <a:rPr lang="en-US" sz="1800" kern="1200" dirty="0" smtClean="0"/>
            <a:t> </a:t>
          </a:r>
          <a:r>
            <a:rPr lang="en-US" sz="1800" kern="1200" dirty="0" err="1" smtClean="0"/>
            <a:t>Lý</a:t>
          </a:r>
          <a:r>
            <a:rPr lang="en-US" sz="1800" kern="1200" dirty="0" smtClean="0"/>
            <a:t> 12</a:t>
          </a:r>
          <a:endParaRPr lang="en-US" sz="1800" kern="1200" dirty="0"/>
        </a:p>
      </dsp:txBody>
      <dsp:txXfrm>
        <a:off x="2873662" y="0"/>
        <a:ext cx="942925" cy="8382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0D1526-6771-4EDD-BB11-7184ED2760F9}">
      <dsp:nvSpPr>
        <dsp:cNvPr id="0" name=""/>
        <dsp:cNvSpPr/>
      </dsp:nvSpPr>
      <dsp:spPr>
        <a:xfrm>
          <a:off x="29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lvl="0" algn="r" defTabSz="622300">
            <a:lnSpc>
              <a:spcPct val="90000"/>
            </a:lnSpc>
            <a:spcBef>
              <a:spcPct val="0"/>
            </a:spcBef>
            <a:spcAft>
              <a:spcPct val="35000"/>
            </a:spcAft>
          </a:pPr>
          <a:r>
            <a:rPr lang="en-US" sz="1400" kern="1200" dirty="0" err="1" smtClean="0"/>
            <a:t>Toán</a:t>
          </a:r>
          <a:endParaRPr lang="en-US" sz="1400" kern="1200" dirty="0"/>
        </a:p>
      </dsp:txBody>
      <dsp:txXfrm rot="16200000">
        <a:off x="-216800" y="217094"/>
        <a:ext cx="687324" cy="253134"/>
      </dsp:txXfrm>
    </dsp:sp>
    <dsp:sp modelId="{0F8A0B5C-84A3-420D-9C48-1DBF8B4B5BD6}">
      <dsp:nvSpPr>
        <dsp:cNvPr id="0" name=""/>
        <dsp:cNvSpPr/>
      </dsp:nvSpPr>
      <dsp:spPr>
        <a:xfrm>
          <a:off x="25342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lvl="0" algn="l" defTabSz="1111250">
            <a:lnSpc>
              <a:spcPct val="90000"/>
            </a:lnSpc>
            <a:spcBef>
              <a:spcPct val="0"/>
            </a:spcBef>
            <a:spcAft>
              <a:spcPct val="35000"/>
            </a:spcAft>
          </a:pPr>
          <a:r>
            <a:rPr lang="en-US" sz="2500" kern="1200" dirty="0" err="1" smtClean="0"/>
            <a:t>Định</a:t>
          </a:r>
          <a:r>
            <a:rPr lang="en-US" sz="2500" kern="1200" dirty="0" smtClean="0"/>
            <a:t> </a:t>
          </a:r>
          <a:r>
            <a:rPr lang="en-US" sz="2500" kern="1200" dirty="0" err="1" smtClean="0"/>
            <a:t>lý</a:t>
          </a:r>
          <a:r>
            <a:rPr lang="en-US" sz="2500" kern="1200" dirty="0" smtClean="0"/>
            <a:t> </a:t>
          </a:r>
          <a:r>
            <a:rPr lang="en-US" sz="2500" kern="1200" dirty="0" err="1" smtClean="0"/>
            <a:t>Pitago</a:t>
          </a:r>
          <a:endParaRPr lang="en-US" sz="2500" kern="1200" dirty="0"/>
        </a:p>
      </dsp:txBody>
      <dsp:txXfrm>
        <a:off x="253428" y="0"/>
        <a:ext cx="942925" cy="838200"/>
      </dsp:txXfrm>
    </dsp:sp>
    <dsp:sp modelId="{C4348B43-3A40-43F9-A6B0-0152C023D8AB}">
      <dsp:nvSpPr>
        <dsp:cNvPr id="0" name=""/>
        <dsp:cNvSpPr/>
      </dsp:nvSpPr>
      <dsp:spPr>
        <a:xfrm>
          <a:off x="1310264"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lvl="0" algn="r" defTabSz="622300">
            <a:lnSpc>
              <a:spcPct val="90000"/>
            </a:lnSpc>
            <a:spcBef>
              <a:spcPct val="0"/>
            </a:spcBef>
            <a:spcAft>
              <a:spcPct val="35000"/>
            </a:spcAft>
          </a:pPr>
          <a:r>
            <a:rPr lang="en-US" sz="1400" kern="1200" dirty="0" err="1" smtClean="0"/>
            <a:t>Vật</a:t>
          </a:r>
          <a:r>
            <a:rPr lang="en-US" sz="1400" kern="1200" dirty="0" smtClean="0"/>
            <a:t> </a:t>
          </a:r>
          <a:r>
            <a:rPr lang="en-US" sz="1400" kern="1200" dirty="0" err="1" smtClean="0"/>
            <a:t>Lý</a:t>
          </a:r>
          <a:endParaRPr lang="en-US" sz="1400" kern="1200" dirty="0"/>
        </a:p>
      </dsp:txBody>
      <dsp:txXfrm rot="16200000">
        <a:off x="1093169" y="217094"/>
        <a:ext cx="687324" cy="253134"/>
      </dsp:txXfrm>
    </dsp:sp>
    <dsp:sp modelId="{31B7F066-A86E-41AF-A10F-2C3A016C5143}">
      <dsp:nvSpPr>
        <dsp:cNvPr id="0" name=""/>
        <dsp:cNvSpPr/>
      </dsp:nvSpPr>
      <dsp:spPr>
        <a:xfrm rot="5400000">
          <a:off x="125496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7E3F9F9-7357-4C1E-8E4B-A07566115956}">
      <dsp:nvSpPr>
        <dsp:cNvPr id="0" name=""/>
        <dsp:cNvSpPr/>
      </dsp:nvSpPr>
      <dsp:spPr>
        <a:xfrm>
          <a:off x="1563398"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lvl="0" algn="l" defTabSz="1111250">
            <a:lnSpc>
              <a:spcPct val="90000"/>
            </a:lnSpc>
            <a:spcBef>
              <a:spcPct val="0"/>
            </a:spcBef>
            <a:spcAft>
              <a:spcPct val="35000"/>
            </a:spcAft>
          </a:pPr>
          <a:r>
            <a:rPr lang="en-US" sz="2500" kern="1200" dirty="0" err="1" smtClean="0"/>
            <a:t>Lực</a:t>
          </a:r>
          <a:r>
            <a:rPr lang="en-US" sz="2500" kern="1200" dirty="0" smtClean="0"/>
            <a:t> ma </a:t>
          </a:r>
          <a:r>
            <a:rPr lang="en-US" sz="2500" kern="1200" dirty="0" err="1" smtClean="0"/>
            <a:t>sát</a:t>
          </a:r>
          <a:endParaRPr lang="en-US" sz="2500" kern="1200" dirty="0"/>
        </a:p>
      </dsp:txBody>
      <dsp:txXfrm>
        <a:off x="1563398" y="0"/>
        <a:ext cx="942925" cy="838200"/>
      </dsp:txXfrm>
    </dsp:sp>
    <dsp:sp modelId="{018D3D17-C1DD-4AD3-9054-1838D73C5EB7}">
      <dsp:nvSpPr>
        <dsp:cNvPr id="0" name=""/>
        <dsp:cNvSpPr/>
      </dsp:nvSpPr>
      <dsp:spPr>
        <a:xfrm>
          <a:off x="2620528" y="0"/>
          <a:ext cx="1265671" cy="838200"/>
        </a:xfrm>
        <a:prstGeom prst="roundRect">
          <a:avLst>
            <a:gd name="adj" fmla="val 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lvl="0" algn="r" defTabSz="622300">
            <a:lnSpc>
              <a:spcPct val="90000"/>
            </a:lnSpc>
            <a:spcBef>
              <a:spcPct val="0"/>
            </a:spcBef>
            <a:spcAft>
              <a:spcPct val="35000"/>
            </a:spcAft>
          </a:pPr>
          <a:r>
            <a:rPr lang="en-US" sz="1400" kern="1200" dirty="0" err="1" smtClean="0"/>
            <a:t>Hóa</a:t>
          </a:r>
          <a:r>
            <a:rPr lang="en-US" sz="1400" kern="1200" dirty="0" smtClean="0"/>
            <a:t> </a:t>
          </a:r>
          <a:r>
            <a:rPr lang="en-US" sz="1400" kern="1200" dirty="0" err="1" smtClean="0"/>
            <a:t>học</a:t>
          </a:r>
          <a:endParaRPr lang="en-US" sz="1400" kern="1200" dirty="0"/>
        </a:p>
      </dsp:txBody>
      <dsp:txXfrm rot="16200000">
        <a:off x="2403433" y="217094"/>
        <a:ext cx="687324" cy="253134"/>
      </dsp:txXfrm>
    </dsp:sp>
    <dsp:sp modelId="{44960593-BA09-4CBD-B6BD-66FB65075BC7}">
      <dsp:nvSpPr>
        <dsp:cNvPr id="0" name=""/>
        <dsp:cNvSpPr/>
      </dsp:nvSpPr>
      <dsp:spPr>
        <a:xfrm rot="5400000">
          <a:off x="2564939" y="624012"/>
          <a:ext cx="123246" cy="189850"/>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64333F-32D3-47C4-B02C-795858445DD9}">
      <dsp:nvSpPr>
        <dsp:cNvPr id="0" name=""/>
        <dsp:cNvSpPr/>
      </dsp:nvSpPr>
      <dsp:spPr>
        <a:xfrm>
          <a:off x="2873662" y="0"/>
          <a:ext cx="942925" cy="8382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lvl="0" algn="l" defTabSz="1111250">
            <a:lnSpc>
              <a:spcPct val="90000"/>
            </a:lnSpc>
            <a:spcBef>
              <a:spcPct val="0"/>
            </a:spcBef>
            <a:spcAft>
              <a:spcPct val="35000"/>
            </a:spcAft>
          </a:pPr>
          <a:r>
            <a:rPr lang="en-US" sz="2500" kern="1200" dirty="0" err="1" smtClean="0"/>
            <a:t>Vòng</a:t>
          </a:r>
          <a:r>
            <a:rPr lang="en-US" sz="2500" kern="1200" dirty="0" smtClean="0"/>
            <a:t> </a:t>
          </a:r>
          <a:r>
            <a:rPr lang="en-US" sz="2500" kern="1200" dirty="0" err="1" smtClean="0"/>
            <a:t>benzen</a:t>
          </a:r>
          <a:endParaRPr lang="en-US" sz="2500" kern="1200" dirty="0"/>
        </a:p>
      </dsp:txBody>
      <dsp:txXfrm>
        <a:off x="2873662" y="0"/>
        <a:ext cx="942925" cy="838200"/>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7#8">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7#9">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7#10">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Process7#1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Process7#12">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7#13">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7#14">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Process7#15">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Process7#16">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hProcess7#1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hProcess7#18">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hProcess7#19">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hProcess7#20">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Process7#2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hProcess7#22">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hProcess7#23">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2">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7#3">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7#4">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7#5">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7#6">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7#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617C24-D2D6-44F7-97FC-A2702E78ED12}" type="datetimeFigureOut">
              <a:rPr lang="en-US" smtClean="0"/>
              <a:pPr/>
              <a:t>3/26/14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A9718-45CD-4755-A360-1A77C32E654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17C24-D2D6-44F7-97FC-A2702E78ED12}" type="datetimeFigureOut">
              <a:rPr lang="en-US" smtClean="0"/>
              <a:pPr/>
              <a:t>3/26/14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A9718-45CD-4755-A360-1A77C32E654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17C24-D2D6-44F7-97FC-A2702E78ED12}" type="datetimeFigureOut">
              <a:rPr lang="en-US" smtClean="0"/>
              <a:pPr/>
              <a:t>3/26/14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A9718-45CD-4755-A360-1A77C32E654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17C24-D2D6-44F7-97FC-A2702E78ED12}" type="datetimeFigureOut">
              <a:rPr lang="en-US" smtClean="0"/>
              <a:pPr/>
              <a:t>3/26/14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A9718-45CD-4755-A360-1A77C32E654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617C24-D2D6-44F7-97FC-A2702E78ED12}" type="datetimeFigureOut">
              <a:rPr lang="en-US" smtClean="0"/>
              <a:pPr/>
              <a:t>3/26/14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A9718-45CD-4755-A360-1A77C32E654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617C24-D2D6-44F7-97FC-A2702E78ED12}" type="datetimeFigureOut">
              <a:rPr lang="en-US" smtClean="0"/>
              <a:pPr/>
              <a:t>3/26/14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A9718-45CD-4755-A360-1A77C32E654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617C24-D2D6-44F7-97FC-A2702E78ED12}" type="datetimeFigureOut">
              <a:rPr lang="en-US" smtClean="0"/>
              <a:pPr/>
              <a:t>3/26/14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FA9718-45CD-4755-A360-1A77C32E654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617C24-D2D6-44F7-97FC-A2702E78ED12}" type="datetimeFigureOut">
              <a:rPr lang="en-US" smtClean="0"/>
              <a:pPr/>
              <a:t>3/26/14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FA9718-45CD-4755-A360-1A77C32E654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617C24-D2D6-44F7-97FC-A2702E78ED12}" type="datetimeFigureOut">
              <a:rPr lang="en-US" smtClean="0"/>
              <a:pPr/>
              <a:t>3/26/14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FA9718-45CD-4755-A360-1A77C32E654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617C24-D2D6-44F7-97FC-A2702E78ED12}" type="datetimeFigureOut">
              <a:rPr lang="en-US" smtClean="0"/>
              <a:pPr/>
              <a:t>3/26/14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A9718-45CD-4755-A360-1A77C32E654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617C24-D2D6-44F7-97FC-A2702E78ED12}" type="datetimeFigureOut">
              <a:rPr lang="en-US" smtClean="0"/>
              <a:pPr/>
              <a:t>3/26/14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A9718-45CD-4755-A360-1A77C32E654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617C24-D2D6-44F7-97FC-A2702E78ED12}" type="datetimeFigureOut">
              <a:rPr lang="en-US" smtClean="0"/>
              <a:pPr/>
              <a:t>3/26/14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FA9718-45CD-4755-A360-1A77C32E654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6.pn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1.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diagramData" Target="../diagrams/data15.xml"/><Relationship Id="rId7" Type="http://schemas.openxmlformats.org/officeDocument/2006/relationships/diagramLayout" Target="../diagrams/layout15.xml"/><Relationship Id="rId8" Type="http://schemas.openxmlformats.org/officeDocument/2006/relationships/diagramQuickStyle" Target="../diagrams/quickStyle15.xml"/><Relationship Id="rId9" Type="http://schemas.openxmlformats.org/officeDocument/2006/relationships/diagramColors" Target="../diagrams/colors15.xml"/><Relationship Id="rId10" Type="http://schemas.microsoft.com/office/2007/relationships/diagramDrawing" Target="../diagrams/drawing15.xml"/><Relationship Id="rId11"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6.xml.rels><?xml version="1.0" encoding="UTF-8" standalone="yes"?>
<Relationships xmlns="http://schemas.openxmlformats.org/package/2006/relationships"><Relationship Id="rId11" Type="http://schemas.openxmlformats.org/officeDocument/2006/relationships/diagramData" Target="../diagrams/data17.xml"/><Relationship Id="rId12" Type="http://schemas.openxmlformats.org/officeDocument/2006/relationships/diagramLayout" Target="../diagrams/layout17.xml"/><Relationship Id="rId13" Type="http://schemas.openxmlformats.org/officeDocument/2006/relationships/diagramQuickStyle" Target="../diagrams/quickStyle17.xml"/><Relationship Id="rId14" Type="http://schemas.openxmlformats.org/officeDocument/2006/relationships/diagramColors" Target="../diagrams/colors17.xml"/><Relationship Id="rId15" Type="http://schemas.microsoft.com/office/2007/relationships/diagramDrawing" Target="../diagrams/drawing17.xml"/><Relationship Id="rId16"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diagramData" Target="../diagrams/data16.xml"/><Relationship Id="rId7" Type="http://schemas.openxmlformats.org/officeDocument/2006/relationships/diagramLayout" Target="../diagrams/layout16.xml"/><Relationship Id="rId8" Type="http://schemas.openxmlformats.org/officeDocument/2006/relationships/diagramQuickStyle" Target="../diagrams/quickStyle16.xml"/><Relationship Id="rId9" Type="http://schemas.openxmlformats.org/officeDocument/2006/relationships/diagramColors" Target="../diagrams/colors16.xml"/><Relationship Id="rId10" Type="http://schemas.microsoft.com/office/2007/relationships/diagramDrawing" Target="../diagrams/drawing16.xml"/></Relationships>
</file>

<file path=ppt/slides/_rels/slide17.xml.rels><?xml version="1.0" encoding="UTF-8" standalone="yes"?>
<Relationships xmlns="http://schemas.openxmlformats.org/package/2006/relationships"><Relationship Id="rId11" Type="http://schemas.openxmlformats.org/officeDocument/2006/relationships/diagramData" Target="../diagrams/data19.xml"/><Relationship Id="rId12" Type="http://schemas.openxmlformats.org/officeDocument/2006/relationships/diagramLayout" Target="../diagrams/layout19.xml"/><Relationship Id="rId13" Type="http://schemas.openxmlformats.org/officeDocument/2006/relationships/diagramQuickStyle" Target="../diagrams/quickStyle19.xml"/><Relationship Id="rId14" Type="http://schemas.openxmlformats.org/officeDocument/2006/relationships/diagramColors" Target="../diagrams/colors19.xml"/><Relationship Id="rId15" Type="http://schemas.microsoft.com/office/2007/relationships/diagramDrawing" Target="../diagrams/drawing19.xml"/><Relationship Id="rId16"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diagramData" Target="../diagrams/data18.xml"/><Relationship Id="rId7" Type="http://schemas.openxmlformats.org/officeDocument/2006/relationships/diagramLayout" Target="../diagrams/layout18.xml"/><Relationship Id="rId8" Type="http://schemas.openxmlformats.org/officeDocument/2006/relationships/diagramQuickStyle" Target="../diagrams/quickStyle18.xml"/><Relationship Id="rId9" Type="http://schemas.openxmlformats.org/officeDocument/2006/relationships/diagramColors" Target="../diagrams/colors18.xml"/><Relationship Id="rId10" Type="http://schemas.microsoft.com/office/2007/relationships/diagramDrawing" Target="../diagrams/drawing18.xml"/></Relationships>
</file>

<file path=ppt/slides/_rels/slide18.xml.rels><?xml version="1.0" encoding="UTF-8" standalone="yes"?>
<Relationships xmlns="http://schemas.openxmlformats.org/package/2006/relationships"><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chart" Target="../charts/chart1.xml"/><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diagramData" Target="../diagrams/data20.xml"/><Relationship Id="rId7" Type="http://schemas.openxmlformats.org/officeDocument/2006/relationships/diagramLayout" Target="../diagrams/layout20.xml"/><Relationship Id="rId8" Type="http://schemas.openxmlformats.org/officeDocument/2006/relationships/diagramQuickStyle" Target="../diagrams/quickStyle20.xml"/><Relationship Id="rId9" Type="http://schemas.openxmlformats.org/officeDocument/2006/relationships/diagramColors" Target="../diagrams/colors20.xml"/><Relationship Id="rId10" Type="http://schemas.microsoft.com/office/2007/relationships/diagramDrawing" Target="../diagrams/drawing20.xml"/></Relationships>
</file>

<file path=ppt/slides/_rels/slide19.xml.rels><?xml version="1.0" encoding="UTF-8" standalone="yes"?>
<Relationships xmlns="http://schemas.openxmlformats.org/package/2006/relationships"><Relationship Id="rId11" Type="http://schemas.openxmlformats.org/officeDocument/2006/relationships/diagramColors" Target="../diagrams/colors21.xml"/><Relationship Id="rId12" Type="http://schemas.microsoft.com/office/2007/relationships/diagramDrawing" Target="../diagrams/drawing21.xml"/><Relationship Id="rId13"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4.png"/><Relationship Id="rId7" Type="http://schemas.openxmlformats.org/officeDocument/2006/relationships/image" Target="../media/image15.jpeg"/><Relationship Id="rId8" Type="http://schemas.openxmlformats.org/officeDocument/2006/relationships/diagramData" Target="../diagrams/data21.xml"/><Relationship Id="rId9" Type="http://schemas.openxmlformats.org/officeDocument/2006/relationships/diagramLayout" Target="../diagrams/layout21.xml"/><Relationship Id="rId10" Type="http://schemas.openxmlformats.org/officeDocument/2006/relationships/diagramQuickStyle" Target="../diagrams/quickStyle2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9" Type="http://schemas.openxmlformats.org/officeDocument/2006/relationships/diagramQuickStyle" Target="../diagrams/quickStyle22.xml"/><Relationship Id="rId20" Type="http://schemas.openxmlformats.org/officeDocument/2006/relationships/image" Target="../media/image12.png"/><Relationship Id="rId10" Type="http://schemas.openxmlformats.org/officeDocument/2006/relationships/diagramColors" Target="../diagrams/colors22.xml"/><Relationship Id="rId11" Type="http://schemas.microsoft.com/office/2007/relationships/diagramDrawing" Target="../diagrams/drawing22.xml"/><Relationship Id="rId12" Type="http://schemas.openxmlformats.org/officeDocument/2006/relationships/image" Target="../media/image16.png"/><Relationship Id="rId13" Type="http://schemas.openxmlformats.org/officeDocument/2006/relationships/image" Target="../media/image17.jpeg"/><Relationship Id="rId14" Type="http://schemas.openxmlformats.org/officeDocument/2006/relationships/diagramData" Target="../diagrams/data23.xml"/><Relationship Id="rId15" Type="http://schemas.openxmlformats.org/officeDocument/2006/relationships/diagramLayout" Target="../diagrams/layout23.xml"/><Relationship Id="rId16" Type="http://schemas.openxmlformats.org/officeDocument/2006/relationships/diagramQuickStyle" Target="../diagrams/quickStyle23.xml"/><Relationship Id="rId17" Type="http://schemas.openxmlformats.org/officeDocument/2006/relationships/diagramColors" Target="../diagrams/colors23.xml"/><Relationship Id="rId18" Type="http://schemas.microsoft.com/office/2007/relationships/diagramDrawing" Target="../diagrams/drawing23.xml"/><Relationship Id="rId19"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5.jpeg"/><Relationship Id="rId7" Type="http://schemas.openxmlformats.org/officeDocument/2006/relationships/diagramData" Target="../diagrams/data22.xml"/><Relationship Id="rId8" Type="http://schemas.openxmlformats.org/officeDocument/2006/relationships/diagramLayout" Target="../diagrams/layout22.xml"/></Relationships>
</file>

<file path=ppt/slides/_rels/slide21.xml.rels><?xml version="1.0" encoding="UTF-8" standalone="yes"?>
<Relationships xmlns="http://schemas.openxmlformats.org/package/2006/relationships"><Relationship Id="rId11" Type="http://schemas.openxmlformats.org/officeDocument/2006/relationships/diagramColors" Target="../diagrams/colors24.xml"/><Relationship Id="rId12" Type="http://schemas.microsoft.com/office/2007/relationships/diagramDrawing" Target="../diagrams/drawing24.xml"/><Relationship Id="rId13"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4.png"/><Relationship Id="rId7" Type="http://schemas.openxmlformats.org/officeDocument/2006/relationships/image" Target="../media/image15.jpeg"/><Relationship Id="rId8" Type="http://schemas.openxmlformats.org/officeDocument/2006/relationships/diagramData" Target="../diagrams/data24.xml"/><Relationship Id="rId9" Type="http://schemas.openxmlformats.org/officeDocument/2006/relationships/diagramLayout" Target="../diagrams/layout24.xml"/><Relationship Id="rId10" Type="http://schemas.openxmlformats.org/officeDocument/2006/relationships/diagramQuickStyle" Target="../diagrams/quickStyle2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5.xml"/><Relationship Id="rId4" Type="http://schemas.openxmlformats.org/officeDocument/2006/relationships/diagramQuickStyle" Target="../diagrams/quickStyle25.xml"/><Relationship Id="rId5" Type="http://schemas.openxmlformats.org/officeDocument/2006/relationships/diagramColors" Target="../diagrams/colors25.xml"/><Relationship Id="rId6" Type="http://schemas.microsoft.com/office/2007/relationships/diagramDrawing" Target="../diagrams/drawing25.xml"/><Relationship Id="rId1" Type="http://schemas.openxmlformats.org/officeDocument/2006/relationships/slideLayout" Target="../slideLayouts/slideLayout2.xml"/><Relationship Id="rId2" Type="http://schemas.openxmlformats.org/officeDocument/2006/relationships/diagramData" Target="../diagrams/data25.xml"/></Relationships>
</file>

<file path=ppt/slides/_rels/slide23.xml.rels><?xml version="1.0" encoding="UTF-8" standalone="yes"?>
<Relationships xmlns="http://schemas.openxmlformats.org/package/2006/relationships"><Relationship Id="rId3" Type="http://schemas.openxmlformats.org/officeDocument/2006/relationships/hyperlink" Target="http://www.xtranormal.com/" TargetMode="External"/><Relationship Id="rId4" Type="http://schemas.openxmlformats.org/officeDocument/2006/relationships/hyperlink" Target="https://mail.ccpsnet.net/owa/redir.aspx?C=e5d2320b35934b2385cb6761fc28b4c1&amp;URL=http://phet.colorado.edu/en/simulations/category/new" TargetMode="External"/><Relationship Id="rId5" Type="http://schemas.openxmlformats.org/officeDocument/2006/relationships/hyperlink" Target="https://mail.ccpsnet.net/owa/redir.aspx?C=e5d2320b35934b2385cb6761fc28b4c1&amp;URL=http://k12videos.mit.edu/" TargetMode="External"/><Relationship Id="rId6" Type="http://schemas.openxmlformats.org/officeDocument/2006/relationships/hyperlink" Target="http://kazakhstanadventures.weebly.com/digital-inventory.html" TargetMode="External"/><Relationship Id="rId1" Type="http://schemas.openxmlformats.org/officeDocument/2006/relationships/slideLayout" Target="../slideLayouts/slideLayout2.xml"/><Relationship Id="rId2" Type="http://schemas.openxmlformats.org/officeDocument/2006/relationships/hyperlink" Target="http://teachbytes.com/2013/10/06/7-reasons-to-use-edmodo-in-your-classroom/"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vsedgwick.edublogs.org/2013/03/04/edmodo-schoology-my-big-campus-oh-my/" TargetMode="External"/><Relationship Id="rId4" Type="http://schemas.openxmlformats.org/officeDocument/2006/relationships/hyperlink" Target="http://www.teachinglikeits2999.com/2012/12/sorry-edmodo-switching-to-schoology.html" TargetMode="External"/><Relationship Id="rId5" Type="http://schemas.openxmlformats.org/officeDocument/2006/relationships/hyperlink" Target="http://wondertechedu.blogspot.com/2013/01/why-i-chose-schoology-over-all-rest.html" TargetMode="External"/><Relationship Id="rId6" Type="http://schemas.openxmlformats.org/officeDocument/2006/relationships/hyperlink" Target="http://mrschmidt.weebly.com/1/post/2013/08/edmodo-v-haiku.html" TargetMode="External"/><Relationship Id="rId1" Type="http://schemas.openxmlformats.org/officeDocument/2006/relationships/slideLayout" Target="../slideLayouts/slideLayout2.xml"/><Relationship Id="rId2" Type="http://schemas.openxmlformats.org/officeDocument/2006/relationships/hyperlink" Target="https://www.haikulearning.com/features"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9" Type="http://schemas.openxmlformats.org/officeDocument/2006/relationships/diagramColors" Target="../diagrams/colors1.xml"/><Relationship Id="rId20" Type="http://schemas.microsoft.com/office/2007/relationships/diagramDrawing" Target="../diagrams/drawing3.xml"/><Relationship Id="rId21" Type="http://schemas.openxmlformats.org/officeDocument/2006/relationships/diagramData" Target="../diagrams/data4.xml"/><Relationship Id="rId22" Type="http://schemas.openxmlformats.org/officeDocument/2006/relationships/diagramLayout" Target="../diagrams/layout4.xml"/><Relationship Id="rId23" Type="http://schemas.openxmlformats.org/officeDocument/2006/relationships/diagramQuickStyle" Target="../diagrams/quickStyle4.xml"/><Relationship Id="rId24" Type="http://schemas.openxmlformats.org/officeDocument/2006/relationships/diagramColors" Target="../diagrams/colors4.xml"/><Relationship Id="rId25" Type="http://schemas.microsoft.com/office/2007/relationships/diagramDrawing" Target="../diagrams/drawing4.xml"/><Relationship Id="rId10" Type="http://schemas.microsoft.com/office/2007/relationships/diagramDrawing" Target="../diagrams/drawing1.xml"/><Relationship Id="rId11" Type="http://schemas.openxmlformats.org/officeDocument/2006/relationships/diagramData" Target="../diagrams/data2.xml"/><Relationship Id="rId12" Type="http://schemas.openxmlformats.org/officeDocument/2006/relationships/diagramLayout" Target="../diagrams/layout2.xml"/><Relationship Id="rId13" Type="http://schemas.openxmlformats.org/officeDocument/2006/relationships/diagramQuickStyle" Target="../diagrams/quickStyle2.xml"/><Relationship Id="rId14" Type="http://schemas.openxmlformats.org/officeDocument/2006/relationships/diagramColors" Target="../diagrams/colors2.xml"/><Relationship Id="rId15" Type="http://schemas.microsoft.com/office/2007/relationships/diagramDrawing" Target="../diagrams/drawing2.xml"/><Relationship Id="rId16" Type="http://schemas.openxmlformats.org/officeDocument/2006/relationships/diagramData" Target="../diagrams/data3.xml"/><Relationship Id="rId17" Type="http://schemas.openxmlformats.org/officeDocument/2006/relationships/diagramLayout" Target="../diagrams/layout3.xml"/><Relationship Id="rId18" Type="http://schemas.openxmlformats.org/officeDocument/2006/relationships/diagramQuickStyle" Target="../diagrams/quickStyle3.xml"/><Relationship Id="rId19" Type="http://schemas.openxmlformats.org/officeDocument/2006/relationships/diagramColors" Target="../diagrams/colors3.xml"/><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diagramData" Target="../diagrams/data1.xml"/><Relationship Id="rId7" Type="http://schemas.openxmlformats.org/officeDocument/2006/relationships/diagramLayout" Target="../diagrams/layout1.xml"/><Relationship Id="rId8"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9" Type="http://schemas.openxmlformats.org/officeDocument/2006/relationships/diagramColors" Target="../diagrams/colors5.xml"/><Relationship Id="rId20" Type="http://schemas.microsoft.com/office/2007/relationships/diagramDrawing" Target="../diagrams/drawing7.xml"/><Relationship Id="rId21" Type="http://schemas.openxmlformats.org/officeDocument/2006/relationships/diagramData" Target="../diagrams/data8.xml"/><Relationship Id="rId22" Type="http://schemas.openxmlformats.org/officeDocument/2006/relationships/diagramLayout" Target="../diagrams/layout8.xml"/><Relationship Id="rId23" Type="http://schemas.openxmlformats.org/officeDocument/2006/relationships/diagramQuickStyle" Target="../diagrams/quickStyle8.xml"/><Relationship Id="rId24" Type="http://schemas.openxmlformats.org/officeDocument/2006/relationships/diagramColors" Target="../diagrams/colors8.xml"/><Relationship Id="rId25" Type="http://schemas.microsoft.com/office/2007/relationships/diagramDrawing" Target="../diagrams/drawing8.xml"/><Relationship Id="rId10" Type="http://schemas.microsoft.com/office/2007/relationships/diagramDrawing" Target="../diagrams/drawing5.xml"/><Relationship Id="rId11" Type="http://schemas.openxmlformats.org/officeDocument/2006/relationships/diagramData" Target="../diagrams/data6.xml"/><Relationship Id="rId12" Type="http://schemas.openxmlformats.org/officeDocument/2006/relationships/diagramLayout" Target="../diagrams/layout6.xml"/><Relationship Id="rId13" Type="http://schemas.openxmlformats.org/officeDocument/2006/relationships/diagramQuickStyle" Target="../diagrams/quickStyle6.xml"/><Relationship Id="rId14" Type="http://schemas.openxmlformats.org/officeDocument/2006/relationships/diagramColors" Target="../diagrams/colors6.xml"/><Relationship Id="rId15" Type="http://schemas.microsoft.com/office/2007/relationships/diagramDrawing" Target="../diagrams/drawing6.xml"/><Relationship Id="rId16" Type="http://schemas.openxmlformats.org/officeDocument/2006/relationships/diagramData" Target="../diagrams/data7.xml"/><Relationship Id="rId17" Type="http://schemas.openxmlformats.org/officeDocument/2006/relationships/diagramLayout" Target="../diagrams/layout7.xml"/><Relationship Id="rId18" Type="http://schemas.openxmlformats.org/officeDocument/2006/relationships/diagramQuickStyle" Target="../diagrams/quickStyle7.xml"/><Relationship Id="rId19" Type="http://schemas.openxmlformats.org/officeDocument/2006/relationships/diagramColors" Target="../diagrams/colors7.xml"/><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diagramData" Target="../diagrams/data5.xml"/><Relationship Id="rId7" Type="http://schemas.openxmlformats.org/officeDocument/2006/relationships/diagramLayout" Target="../diagrams/layout5.xml"/><Relationship Id="rId8" Type="http://schemas.openxmlformats.org/officeDocument/2006/relationships/diagramQuickStyle" Target="../diagrams/quickStyle5.xml"/></Relationships>
</file>

<file path=ppt/slides/_rels/slide5.xml.rels><?xml version="1.0" encoding="UTF-8" standalone="yes"?>
<Relationships xmlns="http://schemas.openxmlformats.org/package/2006/relationships"><Relationship Id="rId9" Type="http://schemas.openxmlformats.org/officeDocument/2006/relationships/diagramQuickStyle" Target="../diagrams/quickStyle9.xml"/><Relationship Id="rId20" Type="http://schemas.openxmlformats.org/officeDocument/2006/relationships/diagramColors" Target="../diagrams/colors11.xml"/><Relationship Id="rId21" Type="http://schemas.microsoft.com/office/2007/relationships/diagramDrawing" Target="../diagrams/drawing11.xml"/><Relationship Id="rId10" Type="http://schemas.openxmlformats.org/officeDocument/2006/relationships/diagramColors" Target="../diagrams/colors9.xml"/><Relationship Id="rId11" Type="http://schemas.microsoft.com/office/2007/relationships/diagramDrawing" Target="../diagrams/drawing9.xml"/><Relationship Id="rId12" Type="http://schemas.openxmlformats.org/officeDocument/2006/relationships/diagramData" Target="../diagrams/data10.xml"/><Relationship Id="rId13" Type="http://schemas.openxmlformats.org/officeDocument/2006/relationships/diagramLayout" Target="../diagrams/layout10.xml"/><Relationship Id="rId14" Type="http://schemas.openxmlformats.org/officeDocument/2006/relationships/diagramQuickStyle" Target="../diagrams/quickStyle10.xml"/><Relationship Id="rId15" Type="http://schemas.openxmlformats.org/officeDocument/2006/relationships/diagramColors" Target="../diagrams/colors10.xml"/><Relationship Id="rId16" Type="http://schemas.microsoft.com/office/2007/relationships/diagramDrawing" Target="../diagrams/drawing10.xml"/><Relationship Id="rId17" Type="http://schemas.openxmlformats.org/officeDocument/2006/relationships/diagramData" Target="../diagrams/data11.xml"/><Relationship Id="rId18" Type="http://schemas.openxmlformats.org/officeDocument/2006/relationships/diagramLayout" Target="../diagrams/layout11.xml"/><Relationship Id="rId19" Type="http://schemas.openxmlformats.org/officeDocument/2006/relationships/diagramQuickStyle" Target="../diagrams/quickStyle11.xml"/><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5.jpeg"/><Relationship Id="rId6" Type="http://schemas.openxmlformats.org/officeDocument/2006/relationships/image" Target="../media/image4.png"/><Relationship Id="rId7" Type="http://schemas.openxmlformats.org/officeDocument/2006/relationships/diagramData" Target="../diagrams/data9.xml"/><Relationship Id="rId8" Type="http://schemas.openxmlformats.org/officeDocument/2006/relationships/diagramLayout" Target="../diagrams/layout9.xml"/></Relationships>
</file>

<file path=ppt/slides/_rels/slide6.xml.rels><?xml version="1.0" encoding="UTF-8" standalone="yes"?>
<Relationships xmlns="http://schemas.openxmlformats.org/package/2006/relationships"><Relationship Id="rId9" Type="http://schemas.openxmlformats.org/officeDocument/2006/relationships/diagramQuickStyle" Target="../diagrams/quickStyle12.xml"/><Relationship Id="rId20" Type="http://schemas.openxmlformats.org/officeDocument/2006/relationships/diagramColors" Target="../diagrams/colors14.xml"/><Relationship Id="rId21" Type="http://schemas.microsoft.com/office/2007/relationships/diagramDrawing" Target="../diagrams/drawing14.xml"/><Relationship Id="rId10" Type="http://schemas.openxmlformats.org/officeDocument/2006/relationships/diagramColors" Target="../diagrams/colors12.xml"/><Relationship Id="rId11" Type="http://schemas.microsoft.com/office/2007/relationships/diagramDrawing" Target="../diagrams/drawing12.xml"/><Relationship Id="rId12" Type="http://schemas.openxmlformats.org/officeDocument/2006/relationships/diagramData" Target="../diagrams/data13.xml"/><Relationship Id="rId13" Type="http://schemas.openxmlformats.org/officeDocument/2006/relationships/diagramLayout" Target="../diagrams/layout13.xml"/><Relationship Id="rId14" Type="http://schemas.openxmlformats.org/officeDocument/2006/relationships/diagramQuickStyle" Target="../diagrams/quickStyle13.xml"/><Relationship Id="rId15" Type="http://schemas.openxmlformats.org/officeDocument/2006/relationships/diagramColors" Target="../diagrams/colors13.xml"/><Relationship Id="rId16" Type="http://schemas.microsoft.com/office/2007/relationships/diagramDrawing" Target="../diagrams/drawing13.xml"/><Relationship Id="rId17" Type="http://schemas.openxmlformats.org/officeDocument/2006/relationships/diagramData" Target="../diagrams/data14.xml"/><Relationship Id="rId18" Type="http://schemas.openxmlformats.org/officeDocument/2006/relationships/diagramLayout" Target="../diagrams/layout14.xml"/><Relationship Id="rId19" Type="http://schemas.openxmlformats.org/officeDocument/2006/relationships/diagramQuickStyle" Target="../diagrams/quickStyle14.xml"/><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5.jpeg"/><Relationship Id="rId6" Type="http://schemas.openxmlformats.org/officeDocument/2006/relationships/image" Target="../media/image4.png"/><Relationship Id="rId7" Type="http://schemas.openxmlformats.org/officeDocument/2006/relationships/diagramData" Target="../diagrams/data12.xml"/><Relationship Id="rId8" Type="http://schemas.openxmlformats.org/officeDocument/2006/relationships/diagramLayout" Target="../diagrams/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646331"/>
          </a:xfrm>
          <a:prstGeom prst="rect">
            <a:avLst/>
          </a:prstGeom>
          <a:noFill/>
        </p:spPr>
        <p:txBody>
          <a:bodyPr wrap="square" rtlCol="0">
            <a:spAutoFit/>
          </a:bodyPr>
          <a:lstStyle/>
          <a:p>
            <a:r>
              <a:rPr lang="en-US" dirty="0" smtClean="0"/>
              <a:t>(</a:t>
            </a:r>
            <a:r>
              <a:rPr lang="en-US" dirty="0" err="1" smtClean="0"/>
              <a:t>trang</a:t>
            </a:r>
            <a:r>
              <a:rPr lang="en-US" dirty="0" smtClean="0"/>
              <a:t> </a:t>
            </a:r>
            <a:r>
              <a:rPr lang="en-US" dirty="0" err="1" smtClean="0"/>
              <a:t>chủ</a:t>
            </a:r>
            <a:r>
              <a:rPr lang="en-US" dirty="0" smtClean="0"/>
              <a:t> - </a:t>
            </a:r>
            <a:r>
              <a:rPr lang="en-US" dirty="0" err="1" smtClean="0"/>
              <a:t>khi</a:t>
            </a:r>
            <a:r>
              <a:rPr lang="en-US" dirty="0" smtClean="0"/>
              <a:t> </a:t>
            </a:r>
            <a:r>
              <a:rPr lang="en-US" dirty="0" err="1" smtClean="0"/>
              <a:t>chưa</a:t>
            </a:r>
            <a:r>
              <a:rPr lang="en-US" dirty="0" smtClean="0"/>
              <a:t> </a:t>
            </a:r>
            <a:r>
              <a:rPr lang="en-US" dirty="0" err="1" smtClean="0"/>
              <a:t>đăng</a:t>
            </a:r>
            <a:r>
              <a:rPr lang="en-US" dirty="0" smtClean="0"/>
              <a:t> </a:t>
            </a:r>
            <a:r>
              <a:rPr lang="en-US" dirty="0" err="1" smtClean="0"/>
              <a:t>nhập</a:t>
            </a:r>
            <a:r>
              <a:rPr lang="en-US" dirty="0" smtClean="0"/>
              <a:t>)</a:t>
            </a:r>
            <a:endParaRPr lang="en-US"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b="1" dirty="0" err="1" smtClean="0"/>
              <a:t>Trang</a:t>
            </a:r>
            <a:r>
              <a:rPr lang="en-US" b="1" dirty="0" smtClean="0"/>
              <a:t> </a:t>
            </a:r>
            <a:r>
              <a:rPr lang="en-US" b="1" dirty="0" err="1" smtClean="0"/>
              <a:t>chủ</a:t>
            </a:r>
            <a:endParaRPr lang="en-US" b="1"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5438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953000" y="1295400"/>
            <a:ext cx="914400" cy="738664"/>
          </a:xfrm>
          <a:prstGeom prst="rect">
            <a:avLst/>
          </a:prstGeom>
          <a:noFill/>
          <a:ln>
            <a:solidFill>
              <a:schemeClr val="tx1"/>
            </a:solidFill>
          </a:ln>
        </p:spPr>
        <p:txBody>
          <a:bodyPr wrap="square" rtlCol="0">
            <a:spAutoFit/>
          </a:bodyPr>
          <a:lstStyle/>
          <a:p>
            <a:r>
              <a:rPr lang="en-US" sz="1400" dirty="0" err="1" smtClean="0"/>
              <a:t>Đề</a:t>
            </a:r>
            <a:r>
              <a:rPr lang="en-US" sz="1400" dirty="0" smtClean="0"/>
              <a:t> </a:t>
            </a:r>
            <a:r>
              <a:rPr lang="en-US" sz="1400" dirty="0" err="1" smtClean="0"/>
              <a:t>thi</a:t>
            </a:r>
            <a:endParaRPr lang="en-US" sz="1400" dirty="0" smtClean="0"/>
          </a:p>
          <a:p>
            <a:r>
              <a:rPr lang="en-US" sz="1400" dirty="0" err="1" smtClean="0"/>
              <a:t>Bài</a:t>
            </a:r>
            <a:r>
              <a:rPr lang="en-US" sz="1400" dirty="0" smtClean="0"/>
              <a:t> </a:t>
            </a:r>
            <a:r>
              <a:rPr lang="en-US" sz="1400" dirty="0" err="1" smtClean="0"/>
              <a:t>giảng</a:t>
            </a:r>
            <a:endParaRPr lang="en-US" sz="1400" dirty="0" smtClean="0"/>
          </a:p>
          <a:p>
            <a:r>
              <a:rPr lang="en-US" sz="1400" dirty="0" err="1" smtClean="0"/>
              <a:t>Giáo</a:t>
            </a:r>
            <a:r>
              <a:rPr lang="en-US" sz="1400" dirty="0" smtClean="0"/>
              <a:t> </a:t>
            </a:r>
            <a:r>
              <a:rPr lang="en-US" sz="1400" dirty="0" err="1" smtClean="0"/>
              <a:t>án</a:t>
            </a:r>
            <a:endParaRPr lang="en-US" sz="1400" dirty="0" smtClean="0"/>
          </a:p>
        </p:txBody>
      </p:sp>
      <p:sp>
        <p:nvSpPr>
          <p:cNvPr id="19" name="TextBox 18"/>
          <p:cNvSpPr txBox="1"/>
          <p:nvPr/>
        </p:nvSpPr>
        <p:spPr>
          <a:xfrm>
            <a:off x="609600" y="2286000"/>
            <a:ext cx="1524000" cy="39703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err="1" smtClean="0"/>
              <a:t>Lớp</a:t>
            </a:r>
            <a:r>
              <a:rPr lang="en-US" b="1" dirty="0" smtClean="0"/>
              <a:t> </a:t>
            </a:r>
            <a:r>
              <a:rPr lang="en-US" b="1" dirty="0" err="1" smtClean="0"/>
              <a:t>học</a:t>
            </a:r>
            <a:endParaRPr lang="en-US" b="1" dirty="0" smtClean="0"/>
          </a:p>
          <a:p>
            <a:endParaRPr lang="en-US" dirty="0"/>
          </a:p>
          <a:p>
            <a:endParaRPr lang="en-US" dirty="0" smtClean="0"/>
          </a:p>
          <a:p>
            <a:r>
              <a:rPr lang="en-US" dirty="0" err="1" smtClean="0"/>
              <a:t>Mở</a:t>
            </a:r>
            <a:r>
              <a:rPr lang="en-US" dirty="0" smtClean="0"/>
              <a:t> </a:t>
            </a:r>
            <a:r>
              <a:rPr lang="en-US" dirty="0" err="1" smtClean="0"/>
              <a:t>rộng</a:t>
            </a:r>
            <a:endParaRPr lang="en-US" dirty="0" smtClean="0"/>
          </a:p>
          <a:p>
            <a:endParaRPr lang="en-US" dirty="0"/>
          </a:p>
          <a:p>
            <a:endParaRPr lang="en-US" dirty="0" smtClean="0"/>
          </a:p>
          <a:p>
            <a:r>
              <a:rPr lang="en-US" b="1" dirty="0" err="1" smtClean="0"/>
              <a:t>Cộng</a:t>
            </a:r>
            <a:r>
              <a:rPr lang="en-US" b="1" dirty="0" smtClean="0"/>
              <a:t> </a:t>
            </a:r>
            <a:r>
              <a:rPr lang="en-US" b="1" dirty="0" err="1" smtClean="0"/>
              <a:t>đồng</a:t>
            </a:r>
            <a:endParaRPr lang="en-US" b="1" dirty="0" smtClean="0"/>
          </a:p>
          <a:p>
            <a:r>
              <a:rPr lang="en-US" dirty="0" err="1" smtClean="0"/>
              <a:t>Toán</a:t>
            </a:r>
            <a:endParaRPr lang="en-US" dirty="0" smtClean="0"/>
          </a:p>
          <a:p>
            <a:r>
              <a:rPr lang="en-US" dirty="0" err="1" smtClean="0"/>
              <a:t>Tiếng</a:t>
            </a:r>
            <a:r>
              <a:rPr lang="en-US" dirty="0" smtClean="0"/>
              <a:t> </a:t>
            </a:r>
            <a:r>
              <a:rPr lang="en-US" dirty="0" err="1" smtClean="0"/>
              <a:t>Anh</a:t>
            </a:r>
            <a:endParaRPr lang="en-US" dirty="0" smtClean="0"/>
          </a:p>
          <a:p>
            <a:endParaRPr lang="en-US" dirty="0"/>
          </a:p>
          <a:p>
            <a:endParaRPr lang="en-US" dirty="0" smtClean="0"/>
          </a:p>
          <a:p>
            <a:r>
              <a:rPr lang="en-US" dirty="0" err="1" smtClean="0"/>
              <a:t>Mở</a:t>
            </a:r>
            <a:r>
              <a:rPr lang="en-US" dirty="0" smtClean="0"/>
              <a:t> </a:t>
            </a:r>
            <a:r>
              <a:rPr lang="en-US" dirty="0" err="1" smtClean="0"/>
              <a:t>rộng</a:t>
            </a:r>
            <a:endParaRPr lang="en-US" dirty="0" smtClean="0"/>
          </a:p>
          <a:p>
            <a:endParaRPr lang="en-US" dirty="0" smtClean="0"/>
          </a:p>
          <a:p>
            <a:endParaRPr lang="en-US" dirty="0"/>
          </a:p>
        </p:txBody>
      </p:sp>
      <p:sp>
        <p:nvSpPr>
          <p:cNvPr id="23" name="TextBox 22"/>
          <p:cNvSpPr txBox="1"/>
          <p:nvPr/>
        </p:nvSpPr>
        <p:spPr>
          <a:xfrm>
            <a:off x="2209800" y="3657600"/>
            <a:ext cx="3733800" cy="116955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b="1" dirty="0" err="1" smtClean="0"/>
              <a:t>Thư</a:t>
            </a:r>
            <a:r>
              <a:rPr lang="en-US" sz="1400" b="1" dirty="0" smtClean="0"/>
              <a:t> </a:t>
            </a:r>
            <a:r>
              <a:rPr lang="en-US" sz="1400" b="1" dirty="0" err="1" smtClean="0"/>
              <a:t>viện</a:t>
            </a:r>
            <a:r>
              <a:rPr lang="en-US" sz="1400" b="1" dirty="0" smtClean="0"/>
              <a:t> </a:t>
            </a:r>
            <a:r>
              <a:rPr lang="en-US" sz="1400" b="1" dirty="0" err="1" smtClean="0"/>
              <a:t>có</a:t>
            </a:r>
            <a:r>
              <a:rPr lang="en-US" sz="1400" b="1" dirty="0" smtClean="0"/>
              <a:t> </a:t>
            </a:r>
            <a:r>
              <a:rPr lang="en-US" sz="1400" b="1" dirty="0" err="1" smtClean="0"/>
              <a:t>gì</a:t>
            </a:r>
            <a:r>
              <a:rPr lang="en-US" sz="1400" b="1" dirty="0" smtClean="0"/>
              <a:t> </a:t>
            </a:r>
            <a:r>
              <a:rPr lang="en-US" sz="1400" b="1" dirty="0" err="1" smtClean="0"/>
              <a:t>mới</a:t>
            </a:r>
            <a:r>
              <a:rPr lang="en-US" sz="1400" b="1" dirty="0" smtClean="0"/>
              <a:t>?</a:t>
            </a:r>
          </a:p>
          <a:p>
            <a:r>
              <a:rPr lang="en-US" sz="1400" dirty="0" err="1" smtClean="0"/>
              <a:t>Bộ</a:t>
            </a:r>
            <a:r>
              <a:rPr lang="en-US" sz="1400" dirty="0" smtClean="0"/>
              <a:t> </a:t>
            </a:r>
            <a:r>
              <a:rPr lang="en-US" sz="1400" dirty="0" err="1" smtClean="0"/>
              <a:t>sưu</a:t>
            </a:r>
            <a:r>
              <a:rPr lang="en-US" sz="1400" dirty="0" smtClean="0"/>
              <a:t> </a:t>
            </a:r>
            <a:r>
              <a:rPr lang="en-US" sz="1400" dirty="0" err="1" smtClean="0"/>
              <a:t>tập</a:t>
            </a:r>
            <a:r>
              <a:rPr lang="en-US" sz="1400" dirty="0" smtClean="0"/>
              <a:t> VIP </a:t>
            </a:r>
            <a:r>
              <a:rPr lang="en-US" sz="1400" dirty="0" err="1" smtClean="0"/>
              <a:t>Tài</a:t>
            </a:r>
            <a:r>
              <a:rPr lang="en-US" sz="1400" dirty="0" smtClean="0"/>
              <a:t> </a:t>
            </a:r>
            <a:r>
              <a:rPr lang="en-US" sz="1400" dirty="0" err="1" smtClean="0"/>
              <a:t>liệu</a:t>
            </a:r>
            <a:r>
              <a:rPr lang="en-US" sz="1400" dirty="0" smtClean="0"/>
              <a:t> </a:t>
            </a:r>
            <a:r>
              <a:rPr lang="en-US" sz="1400" dirty="0" err="1" smtClean="0"/>
              <a:t>Bồi</a:t>
            </a:r>
            <a:r>
              <a:rPr lang="en-US" sz="1400" dirty="0" smtClean="0"/>
              <a:t> </a:t>
            </a:r>
            <a:r>
              <a:rPr lang="en-US" sz="1400" dirty="0" err="1" smtClean="0"/>
              <a:t>dưỡng</a:t>
            </a:r>
            <a:r>
              <a:rPr lang="en-US" sz="1400" dirty="0" smtClean="0"/>
              <a:t> </a:t>
            </a:r>
            <a:r>
              <a:rPr lang="en-US" sz="1400" dirty="0" err="1" smtClean="0"/>
              <a:t>Toán</a:t>
            </a:r>
            <a:r>
              <a:rPr lang="en-US" sz="1400" dirty="0" smtClean="0"/>
              <a:t> 8 </a:t>
            </a:r>
            <a:r>
              <a:rPr lang="en-US" sz="1400" dirty="0" err="1" smtClean="0"/>
              <a:t>được</a:t>
            </a:r>
            <a:r>
              <a:rPr lang="en-US" sz="1400" dirty="0" smtClean="0"/>
              <a:t> </a:t>
            </a:r>
            <a:r>
              <a:rPr lang="en-US" sz="1400" dirty="0" err="1" smtClean="0"/>
              <a:t>tải</a:t>
            </a:r>
            <a:r>
              <a:rPr lang="en-US" sz="1400" dirty="0" smtClean="0"/>
              <a:t> 235 </a:t>
            </a:r>
            <a:r>
              <a:rPr lang="en-US" sz="1400" dirty="0" err="1" smtClean="0"/>
              <a:t>lần</a:t>
            </a:r>
            <a:r>
              <a:rPr lang="en-US" sz="1400" dirty="0" smtClean="0"/>
              <a:t>.</a:t>
            </a:r>
          </a:p>
          <a:p>
            <a:r>
              <a:rPr lang="en-US" sz="1400" dirty="0" err="1" smtClean="0"/>
              <a:t>Bài</a:t>
            </a:r>
            <a:r>
              <a:rPr lang="en-US" sz="1400" dirty="0" smtClean="0"/>
              <a:t> </a:t>
            </a:r>
            <a:r>
              <a:rPr lang="en-US" sz="1400" dirty="0" err="1" smtClean="0"/>
              <a:t>giảng</a:t>
            </a:r>
            <a:r>
              <a:rPr lang="en-US" sz="1400" dirty="0" smtClean="0"/>
              <a:t> </a:t>
            </a:r>
            <a:r>
              <a:rPr lang="en-US" sz="1400" dirty="0" err="1" smtClean="0"/>
              <a:t>Thơ</a:t>
            </a:r>
            <a:r>
              <a:rPr lang="en-US" sz="1400" dirty="0" smtClean="0"/>
              <a:t> </a:t>
            </a:r>
            <a:r>
              <a:rPr lang="en-US" sz="1400" dirty="0" err="1" smtClean="0"/>
              <a:t>Lưu</a:t>
            </a:r>
            <a:r>
              <a:rPr lang="en-US" sz="1400" dirty="0" smtClean="0"/>
              <a:t> </a:t>
            </a:r>
            <a:r>
              <a:rPr lang="en-US" sz="1400" dirty="0" err="1" smtClean="0"/>
              <a:t>Quang</a:t>
            </a:r>
            <a:r>
              <a:rPr lang="en-US" sz="1400" dirty="0" smtClean="0"/>
              <a:t> </a:t>
            </a:r>
            <a:r>
              <a:rPr lang="en-US" sz="1400" dirty="0" err="1" smtClean="0"/>
              <a:t>Vũ</a:t>
            </a:r>
            <a:r>
              <a:rPr lang="en-US" sz="1400" dirty="0" smtClean="0"/>
              <a:t> </a:t>
            </a:r>
            <a:r>
              <a:rPr lang="en-US" sz="1400" dirty="0" err="1" smtClean="0"/>
              <a:t>được</a:t>
            </a:r>
            <a:r>
              <a:rPr lang="en-US" sz="1400" dirty="0" smtClean="0"/>
              <a:t> like 234 </a:t>
            </a:r>
            <a:r>
              <a:rPr lang="en-US" sz="1400" dirty="0" err="1" smtClean="0"/>
              <a:t>lần</a:t>
            </a:r>
            <a:endParaRPr lang="en-US" sz="1400" dirty="0" smtClean="0"/>
          </a:p>
          <a:p>
            <a:r>
              <a:rPr lang="en-US" sz="1400" dirty="0" err="1" smtClean="0"/>
              <a:t>Ứng</a:t>
            </a:r>
            <a:r>
              <a:rPr lang="en-US" sz="1400" dirty="0" smtClean="0"/>
              <a:t> </a:t>
            </a:r>
            <a:r>
              <a:rPr lang="en-US" sz="1400" dirty="0" err="1" smtClean="0"/>
              <a:t>dụng</a:t>
            </a:r>
            <a:r>
              <a:rPr lang="en-US" sz="1400" dirty="0" smtClean="0"/>
              <a:t> </a:t>
            </a:r>
            <a:r>
              <a:rPr lang="en-US" sz="1400" dirty="0" err="1" smtClean="0"/>
              <a:t>Flappy</a:t>
            </a:r>
            <a:r>
              <a:rPr lang="en-US" sz="1400" dirty="0" smtClean="0"/>
              <a:t> Bird </a:t>
            </a:r>
            <a:r>
              <a:rPr lang="en-US" sz="1400" dirty="0" err="1" smtClean="0"/>
              <a:t>trí</a:t>
            </a:r>
            <a:r>
              <a:rPr lang="en-US" sz="1400" dirty="0" smtClean="0"/>
              <a:t> </a:t>
            </a:r>
            <a:r>
              <a:rPr lang="en-US" sz="1400" dirty="0" err="1" smtClean="0"/>
              <a:t>tuệ</a:t>
            </a:r>
            <a:r>
              <a:rPr lang="en-US" sz="1400" dirty="0" smtClean="0"/>
              <a:t> </a:t>
            </a:r>
            <a:r>
              <a:rPr lang="en-US" sz="1400" dirty="0" err="1" smtClean="0"/>
              <a:t>được</a:t>
            </a:r>
            <a:r>
              <a:rPr lang="en-US" sz="1400" dirty="0" smtClean="0"/>
              <a:t> </a:t>
            </a:r>
            <a:r>
              <a:rPr lang="en-US" sz="1400" dirty="0" err="1" smtClean="0"/>
              <a:t>tải</a:t>
            </a:r>
            <a:r>
              <a:rPr lang="en-US" sz="1400" dirty="0" smtClean="0"/>
              <a:t> 1000 </a:t>
            </a:r>
            <a:r>
              <a:rPr lang="en-US" sz="1400" dirty="0" err="1" smtClean="0"/>
              <a:t>lần</a:t>
            </a:r>
            <a:endParaRPr lang="en-US" sz="1400" dirty="0"/>
          </a:p>
        </p:txBody>
      </p:sp>
      <p:sp>
        <p:nvSpPr>
          <p:cNvPr id="24" name="TextBox 23"/>
          <p:cNvSpPr txBox="1"/>
          <p:nvPr/>
        </p:nvSpPr>
        <p:spPr>
          <a:xfrm>
            <a:off x="2209800" y="4953000"/>
            <a:ext cx="3733800" cy="160043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b="1" dirty="0" err="1" smtClean="0"/>
              <a:t>Cộng</a:t>
            </a:r>
            <a:r>
              <a:rPr lang="en-US" sz="1400" b="1" dirty="0" smtClean="0"/>
              <a:t> </a:t>
            </a:r>
            <a:r>
              <a:rPr lang="en-US" sz="1400" b="1" dirty="0" err="1" smtClean="0"/>
              <a:t>đồng</a:t>
            </a:r>
            <a:r>
              <a:rPr lang="en-US" sz="1400" b="1" dirty="0" smtClean="0"/>
              <a:t> </a:t>
            </a:r>
            <a:r>
              <a:rPr lang="en-US" sz="1400" b="1" dirty="0" err="1" smtClean="0"/>
              <a:t>có</a:t>
            </a:r>
            <a:r>
              <a:rPr lang="en-US" sz="1400" b="1" dirty="0" smtClean="0"/>
              <a:t> </a:t>
            </a:r>
            <a:r>
              <a:rPr lang="en-US" sz="1400" b="1" dirty="0" err="1" smtClean="0"/>
              <a:t>gì</a:t>
            </a:r>
            <a:r>
              <a:rPr lang="en-US" sz="1400" b="1" dirty="0" smtClean="0"/>
              <a:t> hot?</a:t>
            </a:r>
          </a:p>
          <a:p>
            <a:r>
              <a:rPr lang="en-US" sz="1400" dirty="0" err="1" smtClean="0"/>
              <a:t>Thanh</a:t>
            </a:r>
            <a:r>
              <a:rPr lang="en-US" sz="1400" dirty="0" smtClean="0"/>
              <a:t> An </a:t>
            </a:r>
            <a:r>
              <a:rPr lang="en-US" sz="1400" dirty="0" err="1" smtClean="0"/>
              <a:t>vừa</a:t>
            </a:r>
            <a:r>
              <a:rPr lang="en-US" sz="1400" dirty="0" smtClean="0"/>
              <a:t> </a:t>
            </a:r>
            <a:r>
              <a:rPr lang="en-US" sz="1400" dirty="0" err="1" smtClean="0"/>
              <a:t>chia</a:t>
            </a:r>
            <a:r>
              <a:rPr lang="en-US" sz="1400" dirty="0" smtClean="0"/>
              <a:t> </a:t>
            </a:r>
            <a:r>
              <a:rPr lang="en-US" sz="1400" dirty="0" err="1" smtClean="0"/>
              <a:t>sẻ</a:t>
            </a:r>
            <a:r>
              <a:rPr lang="en-US" sz="1400" dirty="0" smtClean="0"/>
              <a:t> </a:t>
            </a:r>
            <a:r>
              <a:rPr lang="en-US" sz="1400" dirty="0" err="1" smtClean="0"/>
              <a:t>trên</a:t>
            </a:r>
            <a:r>
              <a:rPr lang="en-US" sz="1400" dirty="0" smtClean="0"/>
              <a:t> </a:t>
            </a:r>
            <a:r>
              <a:rPr lang="en-US" sz="1400" dirty="0" err="1" smtClean="0"/>
              <a:t>Toán</a:t>
            </a:r>
            <a:r>
              <a:rPr lang="en-US" sz="1400" dirty="0" smtClean="0"/>
              <a:t> 6: “</a:t>
            </a:r>
            <a:r>
              <a:rPr lang="en-US" sz="1400" dirty="0" err="1" smtClean="0"/>
              <a:t>Có</a:t>
            </a:r>
            <a:r>
              <a:rPr lang="en-US" sz="1400" dirty="0" smtClean="0"/>
              <a:t> </a:t>
            </a:r>
            <a:r>
              <a:rPr lang="en-US" sz="1400" dirty="0" err="1" smtClean="0"/>
              <a:t>ai</a:t>
            </a:r>
            <a:r>
              <a:rPr lang="en-US" sz="1400" dirty="0" smtClean="0"/>
              <a:t> </a:t>
            </a:r>
            <a:r>
              <a:rPr lang="en-US" sz="1400" dirty="0" err="1" smtClean="0"/>
              <a:t>có</a:t>
            </a:r>
            <a:r>
              <a:rPr lang="en-US" sz="1400" dirty="0" smtClean="0"/>
              <a:t> </a:t>
            </a:r>
            <a:r>
              <a:rPr lang="en-US" sz="1400" dirty="0" err="1" smtClean="0"/>
              <a:t>đề</a:t>
            </a:r>
            <a:r>
              <a:rPr lang="en-US" sz="1400" dirty="0" smtClean="0"/>
              <a:t> </a:t>
            </a:r>
            <a:r>
              <a:rPr lang="en-US" sz="1400" dirty="0" err="1" smtClean="0"/>
              <a:t>thi</a:t>
            </a:r>
            <a:r>
              <a:rPr lang="en-US" sz="1400" dirty="0" smtClean="0"/>
              <a:t> </a:t>
            </a:r>
            <a:r>
              <a:rPr lang="en-US" sz="1400" dirty="0" err="1" smtClean="0"/>
              <a:t>nâng</a:t>
            </a:r>
            <a:r>
              <a:rPr lang="en-US" sz="1400" dirty="0" smtClean="0"/>
              <a:t> </a:t>
            </a:r>
            <a:r>
              <a:rPr lang="en-US" sz="1400" dirty="0" err="1" smtClean="0"/>
              <a:t>cao</a:t>
            </a:r>
            <a:r>
              <a:rPr lang="en-US" sz="1400" dirty="0" smtClean="0"/>
              <a:t> </a:t>
            </a:r>
            <a:r>
              <a:rPr lang="en-US" sz="1400" dirty="0" err="1" smtClean="0"/>
              <a:t>cho</a:t>
            </a:r>
            <a:r>
              <a:rPr lang="en-US" sz="1400" dirty="0" smtClean="0"/>
              <a:t> </a:t>
            </a:r>
            <a:r>
              <a:rPr lang="en-US" sz="1400" dirty="0" err="1" smtClean="0"/>
              <a:t>học</a:t>
            </a:r>
            <a:r>
              <a:rPr lang="en-US" sz="1400" dirty="0" smtClean="0"/>
              <a:t> </a:t>
            </a:r>
            <a:r>
              <a:rPr lang="en-US" sz="1400" dirty="0" err="1" smtClean="0"/>
              <a:t>sinh</a:t>
            </a:r>
            <a:r>
              <a:rPr lang="en-US" sz="1400" dirty="0" smtClean="0"/>
              <a:t> </a:t>
            </a:r>
            <a:r>
              <a:rPr lang="en-US" sz="1400" dirty="0" err="1" smtClean="0"/>
              <a:t>giỏi</a:t>
            </a:r>
            <a:r>
              <a:rPr lang="en-US" sz="1400" dirty="0" smtClean="0"/>
              <a:t> </a:t>
            </a:r>
            <a:r>
              <a:rPr lang="en-US" sz="1400" dirty="0" err="1" smtClean="0"/>
              <a:t>không</a:t>
            </a:r>
            <a:r>
              <a:rPr lang="en-US" sz="1400" dirty="0"/>
              <a:t> </a:t>
            </a:r>
            <a:r>
              <a:rPr lang="en-US" sz="1400" dirty="0" err="1" smtClean="0"/>
              <a:t>chia</a:t>
            </a:r>
            <a:r>
              <a:rPr lang="en-US" sz="1400" dirty="0" smtClean="0"/>
              <a:t> </a:t>
            </a:r>
            <a:r>
              <a:rPr lang="en-US" sz="1400" dirty="0" err="1" smtClean="0"/>
              <a:t>sẻ</a:t>
            </a:r>
            <a:r>
              <a:rPr lang="en-US" sz="1400" dirty="0" smtClean="0"/>
              <a:t> </a:t>
            </a:r>
            <a:r>
              <a:rPr lang="en-US" sz="1400" dirty="0" err="1" smtClean="0"/>
              <a:t>mình</a:t>
            </a:r>
            <a:r>
              <a:rPr lang="en-US" sz="1400" dirty="0" smtClean="0"/>
              <a:t> </a:t>
            </a:r>
            <a:r>
              <a:rPr lang="en-US" sz="1400" dirty="0" err="1" smtClean="0"/>
              <a:t>với</a:t>
            </a:r>
            <a:r>
              <a:rPr lang="en-US" sz="1400" dirty="0" smtClean="0"/>
              <a:t>?”</a:t>
            </a:r>
          </a:p>
          <a:p>
            <a:r>
              <a:rPr lang="en-US" sz="1400" dirty="0" err="1" smtClean="0"/>
              <a:t>Vũ</a:t>
            </a:r>
            <a:r>
              <a:rPr lang="en-US" sz="1400" dirty="0" smtClean="0"/>
              <a:t> </a:t>
            </a:r>
            <a:r>
              <a:rPr lang="en-US" sz="1400" dirty="0" err="1" smtClean="0"/>
              <a:t>Hải</a:t>
            </a:r>
            <a:r>
              <a:rPr lang="en-US" sz="1400" dirty="0" smtClean="0"/>
              <a:t> </a:t>
            </a:r>
            <a:r>
              <a:rPr lang="en-US" sz="1400" dirty="0" err="1" smtClean="0"/>
              <a:t>vừa</a:t>
            </a:r>
            <a:r>
              <a:rPr lang="en-US" sz="1400" dirty="0" smtClean="0"/>
              <a:t> </a:t>
            </a:r>
            <a:r>
              <a:rPr lang="en-US" sz="1400" dirty="0" err="1" smtClean="0"/>
              <a:t>trả</a:t>
            </a:r>
            <a:r>
              <a:rPr lang="en-US" sz="1400" dirty="0" smtClean="0"/>
              <a:t> </a:t>
            </a:r>
            <a:r>
              <a:rPr lang="en-US" sz="1400" dirty="0" err="1" smtClean="0"/>
              <a:t>lời</a:t>
            </a:r>
            <a:r>
              <a:rPr lang="en-US" sz="1400" dirty="0" smtClean="0"/>
              <a:t> </a:t>
            </a:r>
            <a:r>
              <a:rPr lang="en-US" sz="1400" dirty="0" err="1" smtClean="0"/>
              <a:t>trên</a:t>
            </a:r>
            <a:r>
              <a:rPr lang="en-US" sz="1400" dirty="0" smtClean="0"/>
              <a:t> </a:t>
            </a:r>
            <a:r>
              <a:rPr lang="en-US" sz="1400" dirty="0" err="1" smtClean="0"/>
              <a:t>Tiếng</a:t>
            </a:r>
            <a:r>
              <a:rPr lang="en-US" sz="1400" dirty="0" smtClean="0"/>
              <a:t> </a:t>
            </a:r>
            <a:r>
              <a:rPr lang="en-US" sz="1400" dirty="0" err="1" smtClean="0"/>
              <a:t>Anh</a:t>
            </a:r>
            <a:r>
              <a:rPr lang="en-US" sz="1400" dirty="0" smtClean="0"/>
              <a:t> 7: “Clips </a:t>
            </a:r>
            <a:r>
              <a:rPr lang="en-US" sz="1400" dirty="0" err="1" smtClean="0"/>
              <a:t>hội</a:t>
            </a:r>
            <a:r>
              <a:rPr lang="en-US" sz="1400" dirty="0" smtClean="0"/>
              <a:t> </a:t>
            </a:r>
            <a:r>
              <a:rPr lang="en-US" sz="1400" dirty="0" err="1" smtClean="0"/>
              <a:t>thoại</a:t>
            </a:r>
            <a:r>
              <a:rPr lang="en-US" sz="1400" dirty="0" smtClean="0"/>
              <a:t> </a:t>
            </a:r>
            <a:r>
              <a:rPr lang="en-US" sz="1400" dirty="0" err="1" smtClean="0"/>
              <a:t>tiếng</a:t>
            </a:r>
            <a:r>
              <a:rPr lang="en-US" sz="1400" dirty="0" smtClean="0"/>
              <a:t> </a:t>
            </a:r>
            <a:r>
              <a:rPr lang="en-US" sz="1400" dirty="0" err="1" smtClean="0"/>
              <a:t>Anh</a:t>
            </a:r>
            <a:r>
              <a:rPr lang="en-US" sz="1400" dirty="0" smtClean="0"/>
              <a:t> </a:t>
            </a:r>
            <a:r>
              <a:rPr lang="en-US" sz="1400" dirty="0" err="1" smtClean="0"/>
              <a:t>có</a:t>
            </a:r>
            <a:r>
              <a:rPr lang="en-US" sz="1400" dirty="0" smtClean="0"/>
              <a:t> ở </a:t>
            </a:r>
            <a:r>
              <a:rPr lang="en-US" sz="1400" dirty="0" err="1" smtClean="0"/>
              <a:t>trên</a:t>
            </a:r>
            <a:r>
              <a:rPr lang="en-US" sz="1400" dirty="0" smtClean="0"/>
              <a:t> </a:t>
            </a:r>
            <a:r>
              <a:rPr lang="en-US" sz="1400" dirty="0" err="1" smtClean="0"/>
              <a:t>trang</a:t>
            </a:r>
            <a:r>
              <a:rPr lang="en-US" sz="1400" dirty="0" smtClean="0"/>
              <a:t> </a:t>
            </a:r>
            <a:r>
              <a:rPr lang="en-US" sz="1400" dirty="0" err="1" smtClean="0"/>
              <a:t>riêng</a:t>
            </a:r>
            <a:r>
              <a:rPr lang="en-US" sz="1400" dirty="0" smtClean="0"/>
              <a:t> </a:t>
            </a:r>
            <a:r>
              <a:rPr lang="en-US" sz="1400" dirty="0" err="1" smtClean="0"/>
              <a:t>của</a:t>
            </a:r>
            <a:r>
              <a:rPr lang="en-US" sz="1400" dirty="0" smtClean="0"/>
              <a:t> </a:t>
            </a:r>
            <a:r>
              <a:rPr lang="en-US" sz="1400" dirty="0" err="1" smtClean="0"/>
              <a:t>mình</a:t>
            </a:r>
            <a:r>
              <a:rPr lang="en-US" sz="1400" dirty="0" smtClean="0"/>
              <a:t> </a:t>
            </a:r>
            <a:r>
              <a:rPr lang="en-US" sz="1400" dirty="0" err="1" smtClean="0"/>
              <a:t>nhé</a:t>
            </a:r>
            <a:r>
              <a:rPr lang="en-US" sz="1400" dirty="0" smtClean="0"/>
              <a:t>”</a:t>
            </a:r>
          </a:p>
        </p:txBody>
      </p:sp>
      <p:sp>
        <p:nvSpPr>
          <p:cNvPr id="25" name="TextBox 24"/>
          <p:cNvSpPr txBox="1"/>
          <p:nvPr/>
        </p:nvSpPr>
        <p:spPr>
          <a:xfrm>
            <a:off x="2209800" y="2743200"/>
            <a:ext cx="3733800" cy="7386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b="1" dirty="0" err="1" smtClean="0"/>
              <a:t>Thành</a:t>
            </a:r>
            <a:r>
              <a:rPr lang="en-US" sz="1400" b="1" dirty="0" smtClean="0"/>
              <a:t> </a:t>
            </a:r>
            <a:r>
              <a:rPr lang="en-US" sz="1400" b="1" dirty="0" err="1" smtClean="0"/>
              <a:t>viên</a:t>
            </a:r>
            <a:r>
              <a:rPr lang="en-US" sz="1400" b="1" dirty="0" smtClean="0"/>
              <a:t> </a:t>
            </a:r>
            <a:r>
              <a:rPr lang="en-US" sz="1400" b="1" dirty="0" err="1" smtClean="0"/>
              <a:t>ngẫu</a:t>
            </a:r>
            <a:r>
              <a:rPr lang="en-US" sz="1400" b="1" dirty="0" smtClean="0"/>
              <a:t> </a:t>
            </a:r>
            <a:r>
              <a:rPr lang="en-US" sz="1400" b="1" dirty="0" err="1" smtClean="0"/>
              <a:t>nhiên</a:t>
            </a:r>
            <a:r>
              <a:rPr lang="en-US" sz="1400" b="1" dirty="0" smtClean="0"/>
              <a:t>:</a:t>
            </a:r>
          </a:p>
          <a:p>
            <a:r>
              <a:rPr lang="en-US" sz="1400" b="1" dirty="0" err="1" smtClean="0"/>
              <a:t>Hải</a:t>
            </a:r>
            <a:r>
              <a:rPr lang="en-US" sz="1400" b="1" dirty="0" smtClean="0"/>
              <a:t> </a:t>
            </a:r>
            <a:r>
              <a:rPr lang="en-US" sz="1400" b="1" dirty="0" err="1" smtClean="0"/>
              <a:t>Thịnh</a:t>
            </a:r>
            <a:r>
              <a:rPr lang="en-US" sz="1400" b="1" dirty="0" smtClean="0"/>
              <a:t>: </a:t>
            </a:r>
            <a:r>
              <a:rPr lang="en-US" sz="1400" dirty="0" err="1" smtClean="0"/>
              <a:t>Buồn</a:t>
            </a:r>
            <a:r>
              <a:rPr lang="en-US" sz="1400" dirty="0" smtClean="0"/>
              <a:t> </a:t>
            </a:r>
            <a:r>
              <a:rPr lang="en-US" sz="1400" dirty="0" err="1" smtClean="0"/>
              <a:t>quá</a:t>
            </a:r>
            <a:r>
              <a:rPr lang="en-US" sz="1400" dirty="0" smtClean="0"/>
              <a:t>, </a:t>
            </a:r>
            <a:r>
              <a:rPr lang="en-US" sz="1400" dirty="0" err="1" smtClean="0"/>
              <a:t>thưởng</a:t>
            </a:r>
            <a:r>
              <a:rPr lang="en-US" sz="1400" dirty="0" smtClean="0"/>
              <a:t> </a:t>
            </a:r>
            <a:r>
              <a:rPr lang="en-US" sz="1400" dirty="0" err="1" smtClean="0"/>
              <a:t>Tết</a:t>
            </a:r>
            <a:r>
              <a:rPr lang="en-US" sz="1400" dirty="0" smtClean="0"/>
              <a:t> </a:t>
            </a:r>
            <a:r>
              <a:rPr lang="en-US" sz="1400" dirty="0" err="1" smtClean="0"/>
              <a:t>có</a:t>
            </a:r>
            <a:r>
              <a:rPr lang="en-US" sz="1400" dirty="0" smtClean="0"/>
              <a:t> </a:t>
            </a:r>
            <a:r>
              <a:rPr lang="en-US" sz="1400" dirty="0" err="1" smtClean="0"/>
              <a:t>mỗi</a:t>
            </a:r>
            <a:r>
              <a:rPr lang="en-US" sz="1400" dirty="0" smtClean="0"/>
              <a:t> </a:t>
            </a:r>
            <a:r>
              <a:rPr lang="en-US" sz="1400" dirty="0" err="1" smtClean="0"/>
              <a:t>trăm</a:t>
            </a:r>
            <a:r>
              <a:rPr lang="en-US" sz="1400" dirty="0" smtClean="0"/>
              <a:t> </a:t>
            </a:r>
            <a:r>
              <a:rPr lang="en-US" sz="1400" dirty="0" err="1" smtClean="0"/>
              <a:t>triệu</a:t>
            </a:r>
            <a:r>
              <a:rPr lang="en-US" sz="1400" dirty="0" smtClean="0"/>
              <a:t> </a:t>
            </a:r>
            <a:r>
              <a:rPr lang="en-US" sz="1400" dirty="0" err="1" smtClean="0"/>
              <a:t>bọ</a:t>
            </a:r>
            <a:r>
              <a:rPr lang="en-US" sz="1400" dirty="0" smtClean="0"/>
              <a:t>.  </a:t>
            </a:r>
            <a:r>
              <a:rPr lang="en-US" sz="1400" b="1" dirty="0" err="1" smtClean="0"/>
              <a:t>Thích</a:t>
            </a:r>
            <a:r>
              <a:rPr lang="en-US" sz="1400" b="1" dirty="0" smtClean="0"/>
              <a:t> </a:t>
            </a:r>
            <a:r>
              <a:rPr lang="en-US" sz="1400" dirty="0" smtClean="0"/>
              <a:t>   </a:t>
            </a:r>
            <a:r>
              <a:rPr lang="en-US" sz="1400" b="1" dirty="0" err="1" smtClean="0"/>
              <a:t>Trả</a:t>
            </a:r>
            <a:r>
              <a:rPr lang="en-US" sz="1400" b="1" dirty="0" smtClean="0"/>
              <a:t> </a:t>
            </a:r>
            <a:r>
              <a:rPr lang="en-US" sz="1400" b="1" dirty="0" err="1" smtClean="0"/>
              <a:t>lời</a:t>
            </a:r>
            <a:r>
              <a:rPr lang="en-US" sz="1400" b="1" dirty="0" smtClean="0"/>
              <a:t>   </a:t>
            </a:r>
            <a:r>
              <a:rPr lang="en-US" sz="1400" b="1" dirty="0" smtClean="0">
                <a:sym typeface="Wingdings" pitchFamily="2" charset="2"/>
              </a:rPr>
              <a:t></a:t>
            </a:r>
            <a:endParaRPr lang="en-US" sz="1400" b="1" dirty="0" smtClean="0"/>
          </a:p>
        </p:txBody>
      </p:sp>
      <p:sp>
        <p:nvSpPr>
          <p:cNvPr id="20" name="TextBox 19"/>
          <p:cNvSpPr txBox="1"/>
          <p:nvPr/>
        </p:nvSpPr>
        <p:spPr>
          <a:xfrm>
            <a:off x="6172200" y="2438400"/>
            <a:ext cx="2743200"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Gợi</a:t>
            </a:r>
            <a:r>
              <a:rPr lang="en-US" b="1" dirty="0" smtClean="0"/>
              <a:t> ý </a:t>
            </a:r>
            <a:r>
              <a:rPr lang="en-US" b="1" dirty="0" err="1" smtClean="0"/>
              <a:t>ngẫu</a:t>
            </a:r>
            <a:r>
              <a:rPr lang="en-US" b="1" dirty="0" smtClean="0"/>
              <a:t> </a:t>
            </a:r>
            <a:r>
              <a:rPr lang="en-US" b="1" dirty="0" err="1" smtClean="0"/>
              <a:t>nhiên</a:t>
            </a:r>
            <a:r>
              <a:rPr lang="en-US" b="1" dirty="0" smtClean="0"/>
              <a:t>:</a:t>
            </a:r>
          </a:p>
          <a:p>
            <a:r>
              <a:rPr lang="en-US" dirty="0" err="1" smtClean="0"/>
              <a:t>Bô</a:t>
            </a:r>
            <a:r>
              <a:rPr lang="en-US" dirty="0" smtClean="0"/>
              <a:t> </a:t>
            </a:r>
            <a:r>
              <a:rPr lang="en-US" dirty="0" err="1" smtClean="0"/>
              <a:t>sưu</a:t>
            </a:r>
            <a:r>
              <a:rPr lang="en-US" dirty="0" smtClean="0"/>
              <a:t> </a:t>
            </a:r>
            <a:r>
              <a:rPr lang="en-US" dirty="0" err="1" smtClean="0"/>
              <a:t>tập</a:t>
            </a:r>
            <a:r>
              <a:rPr lang="en-US" dirty="0" smtClean="0"/>
              <a:t> </a:t>
            </a:r>
            <a:r>
              <a:rPr lang="en-US" dirty="0" err="1" smtClean="0"/>
              <a:t>Đề</a:t>
            </a:r>
            <a:r>
              <a:rPr lang="en-US" dirty="0" smtClean="0"/>
              <a:t> </a:t>
            </a:r>
            <a:r>
              <a:rPr lang="en-US" dirty="0" err="1" smtClean="0"/>
              <a:t>thi</a:t>
            </a:r>
            <a:r>
              <a:rPr lang="en-US" dirty="0" smtClean="0"/>
              <a:t> HSG </a:t>
            </a:r>
            <a:r>
              <a:rPr lang="en-US" dirty="0" err="1" smtClean="0"/>
              <a:t>Lý</a:t>
            </a:r>
            <a:r>
              <a:rPr lang="en-US" dirty="0" smtClean="0"/>
              <a:t> 12 </a:t>
            </a:r>
            <a:r>
              <a:rPr lang="en-US" dirty="0" err="1" smtClean="0"/>
              <a:t>đã</a:t>
            </a:r>
            <a:r>
              <a:rPr lang="en-US" dirty="0" smtClean="0"/>
              <a:t> </a:t>
            </a:r>
            <a:r>
              <a:rPr lang="en-US" dirty="0" err="1" smtClean="0"/>
              <a:t>có</a:t>
            </a:r>
            <a:r>
              <a:rPr lang="en-US" dirty="0" smtClean="0"/>
              <a:t> 1000 </a:t>
            </a:r>
            <a:r>
              <a:rPr lang="en-US" dirty="0" err="1" smtClean="0"/>
              <a:t>lượt</a:t>
            </a:r>
            <a:r>
              <a:rPr lang="en-US" dirty="0" smtClean="0"/>
              <a:t> </a:t>
            </a:r>
            <a:r>
              <a:rPr lang="en-US" dirty="0" err="1" smtClean="0"/>
              <a:t>tải</a:t>
            </a:r>
            <a:endParaRPr lang="en-US" dirty="0" smtClean="0"/>
          </a:p>
          <a:p>
            <a:r>
              <a:rPr lang="en-US" dirty="0" err="1" smtClean="0"/>
              <a:t>Bộ</a:t>
            </a:r>
            <a:r>
              <a:rPr lang="en-US" dirty="0" smtClean="0"/>
              <a:t> </a:t>
            </a:r>
            <a:r>
              <a:rPr lang="en-US" dirty="0" err="1" smtClean="0"/>
              <a:t>bài</a:t>
            </a:r>
            <a:r>
              <a:rPr lang="en-US" dirty="0" smtClean="0"/>
              <a:t> </a:t>
            </a:r>
            <a:r>
              <a:rPr lang="en-US" dirty="0" err="1" smtClean="0"/>
              <a:t>giảng</a:t>
            </a:r>
            <a:r>
              <a:rPr lang="en-US" dirty="0" smtClean="0"/>
              <a:t> </a:t>
            </a:r>
            <a:r>
              <a:rPr lang="en-US" dirty="0" err="1" smtClean="0"/>
              <a:t>Lý</a:t>
            </a:r>
            <a:r>
              <a:rPr lang="en-US" dirty="0" smtClean="0"/>
              <a:t> 9 </a:t>
            </a:r>
            <a:r>
              <a:rPr lang="en-US" dirty="0" err="1" smtClean="0"/>
              <a:t>đã</a:t>
            </a:r>
            <a:r>
              <a:rPr lang="en-US" dirty="0" smtClean="0"/>
              <a:t> </a:t>
            </a:r>
            <a:r>
              <a:rPr lang="en-US" dirty="0" err="1" smtClean="0"/>
              <a:t>có</a:t>
            </a:r>
            <a:r>
              <a:rPr lang="en-US" dirty="0" smtClean="0"/>
              <a:t> 500 </a:t>
            </a:r>
            <a:r>
              <a:rPr lang="en-US" dirty="0" err="1" smtClean="0"/>
              <a:t>lượt</a:t>
            </a:r>
            <a:r>
              <a:rPr lang="en-US" dirty="0" smtClean="0"/>
              <a:t> </a:t>
            </a:r>
            <a:r>
              <a:rPr lang="en-US" dirty="0" err="1" smtClean="0"/>
              <a:t>thích</a:t>
            </a:r>
            <a:r>
              <a:rPr lang="en-US" dirty="0" smtClean="0"/>
              <a:t>.</a:t>
            </a:r>
          </a:p>
          <a:p>
            <a:r>
              <a:rPr lang="en-US" dirty="0" err="1" smtClean="0"/>
              <a:t>Chuyên</a:t>
            </a:r>
            <a:r>
              <a:rPr lang="en-US" dirty="0" smtClean="0"/>
              <a:t> </a:t>
            </a:r>
            <a:r>
              <a:rPr lang="en-US" dirty="0" err="1" smtClean="0"/>
              <a:t>đề</a:t>
            </a:r>
            <a:r>
              <a:rPr lang="en-US" dirty="0" smtClean="0"/>
              <a:t> </a:t>
            </a:r>
            <a:r>
              <a:rPr lang="en-US" dirty="0" err="1" smtClean="0"/>
              <a:t>Lý</a:t>
            </a:r>
            <a:r>
              <a:rPr lang="en-US" dirty="0" smtClean="0"/>
              <a:t> 8 </a:t>
            </a:r>
            <a:r>
              <a:rPr lang="en-US" dirty="0" err="1" smtClean="0"/>
              <a:t>bạn</a:t>
            </a:r>
            <a:r>
              <a:rPr lang="en-US" dirty="0" smtClean="0"/>
              <a:t> </a:t>
            </a:r>
            <a:r>
              <a:rPr lang="en-US" dirty="0" err="1" smtClean="0"/>
              <a:t>xem</a:t>
            </a:r>
            <a:r>
              <a:rPr lang="en-US" dirty="0" smtClean="0"/>
              <a:t> </a:t>
            </a:r>
            <a:r>
              <a:rPr lang="en-US" dirty="0" err="1" smtClean="0"/>
              <a:t>tuần</a:t>
            </a:r>
            <a:r>
              <a:rPr lang="en-US" dirty="0" smtClean="0"/>
              <a:t> </a:t>
            </a:r>
            <a:r>
              <a:rPr lang="en-US" dirty="0" err="1" smtClean="0"/>
              <a:t>vừa</a:t>
            </a:r>
            <a:r>
              <a:rPr lang="en-US" dirty="0" smtClean="0"/>
              <a:t> qua </a:t>
            </a:r>
            <a:r>
              <a:rPr lang="en-US" dirty="0" err="1" smtClean="0"/>
              <a:t>đã</a:t>
            </a:r>
            <a:r>
              <a:rPr lang="en-US" dirty="0" smtClean="0"/>
              <a:t> </a:t>
            </a:r>
            <a:r>
              <a:rPr lang="en-US" dirty="0" err="1" smtClean="0"/>
              <a:t>có</a:t>
            </a:r>
            <a:r>
              <a:rPr lang="en-US" dirty="0" smtClean="0"/>
              <a:t> 99 </a:t>
            </a:r>
            <a:r>
              <a:rPr lang="en-US" dirty="0" err="1" smtClean="0"/>
              <a:t>lượt</a:t>
            </a:r>
            <a:r>
              <a:rPr lang="en-US" dirty="0" smtClean="0"/>
              <a:t> </a:t>
            </a:r>
            <a:r>
              <a:rPr lang="en-US" dirty="0" err="1" smtClean="0"/>
              <a:t>tải</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l="25183" t="39583" r="53148" b="18750"/>
          <a:stretch>
            <a:fillRect/>
          </a:stretch>
        </p:blipFill>
        <p:spPr bwMode="auto">
          <a:xfrm>
            <a:off x="6324600" y="1219200"/>
            <a:ext cx="2819400" cy="2971800"/>
          </a:xfrm>
          <a:prstGeom prst="rect">
            <a:avLst/>
          </a:prstGeom>
          <a:noFill/>
          <a:ln w="9525">
            <a:noFill/>
            <a:miter lim="800000"/>
            <a:headEnd/>
            <a:tailEnd/>
          </a:ln>
        </p:spPr>
      </p:pic>
      <p:sp>
        <p:nvSpPr>
          <p:cNvPr id="4" name="TextBox 3"/>
          <p:cNvSpPr txBox="1"/>
          <p:nvPr/>
        </p:nvSpPr>
        <p:spPr>
          <a:xfrm>
            <a:off x="457200" y="304800"/>
            <a:ext cx="2362200" cy="338554"/>
          </a:xfrm>
          <a:prstGeom prst="rect">
            <a:avLst/>
          </a:prstGeom>
          <a:noFill/>
        </p:spPr>
        <p:txBody>
          <a:bodyPr wrap="square" rtlCol="0">
            <a:spAutoFit/>
          </a:bodyPr>
          <a:lstStyle/>
          <a:p>
            <a:r>
              <a:rPr lang="en-US" sz="1600" dirty="0" smtClean="0"/>
              <a:t>(</a:t>
            </a:r>
            <a:r>
              <a:rPr lang="en-US" sz="1600" dirty="0" err="1" smtClean="0"/>
              <a:t>Tính</a:t>
            </a:r>
            <a:r>
              <a:rPr lang="en-US" sz="1600" dirty="0" smtClean="0"/>
              <a:t> </a:t>
            </a:r>
            <a:r>
              <a:rPr lang="en-US" sz="1600" dirty="0" err="1" smtClean="0"/>
              <a:t>năng</a:t>
            </a:r>
            <a:r>
              <a:rPr lang="en-US" sz="1600" dirty="0" smtClean="0"/>
              <a:t> tin </a:t>
            </a:r>
            <a:r>
              <a:rPr lang="en-US" sz="1600" dirty="0" err="1" smtClean="0"/>
              <a:t>nhắn</a:t>
            </a:r>
            <a:r>
              <a:rPr lang="en-US" sz="1600" dirty="0" smtClean="0"/>
              <a:t>)</a:t>
            </a:r>
            <a:endParaRPr lang="en-US" sz="1600"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b="1" dirty="0" err="1" smtClean="0"/>
              <a:t>Thư</a:t>
            </a:r>
            <a:r>
              <a:rPr lang="en-US" b="1" dirty="0" smtClean="0"/>
              <a:t> </a:t>
            </a:r>
            <a:r>
              <a:rPr lang="en-US" b="1" dirty="0" err="1" smtClean="0"/>
              <a:t>viện</a:t>
            </a:r>
            <a:endParaRPr lang="en-US" b="1"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3"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4"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5"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6" cstate="print"/>
          <a:srcRect/>
          <a:stretch>
            <a:fillRect/>
          </a:stretch>
        </p:blipFill>
        <p:spPr bwMode="auto">
          <a:xfrm>
            <a:off x="74676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1"/>
            <a:ext cx="1447800" cy="378565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Ứng</a:t>
            </a:r>
            <a:r>
              <a:rPr lang="en-US" sz="1000" b="1" dirty="0" smtClean="0"/>
              <a:t> </a:t>
            </a:r>
            <a:r>
              <a:rPr lang="en-US" sz="1000" b="1" dirty="0" err="1" smtClean="0"/>
              <a:t>dụng</a:t>
            </a:r>
            <a:endParaRPr lang="en-US" sz="1000" b="1" dirty="0" smtClean="0"/>
          </a:p>
          <a:p>
            <a:r>
              <a:rPr lang="en-US" sz="1000" dirty="0" err="1" smtClean="0"/>
              <a:t>Miễn</a:t>
            </a:r>
            <a:r>
              <a:rPr lang="en-US" sz="1000" dirty="0" smtClean="0"/>
              <a:t> </a:t>
            </a:r>
            <a:r>
              <a:rPr lang="en-US" sz="1000" dirty="0" err="1" smtClean="0"/>
              <a:t>phí</a:t>
            </a:r>
            <a:endParaRPr lang="en-US" sz="1000" dirty="0" smtClean="0"/>
          </a:p>
          <a:p>
            <a:r>
              <a:rPr lang="en-US" sz="1000" dirty="0" err="1" smtClean="0"/>
              <a:t>Nhiều</a:t>
            </a:r>
            <a:r>
              <a:rPr lang="en-US" sz="1000" dirty="0" smtClean="0"/>
              <a:t> </a:t>
            </a:r>
            <a:r>
              <a:rPr lang="en-US" sz="1000" dirty="0" err="1" smtClean="0"/>
              <a:t>cài</a:t>
            </a:r>
            <a:r>
              <a:rPr lang="en-US" sz="1000" dirty="0" smtClean="0"/>
              <a:t> </a:t>
            </a:r>
            <a:r>
              <a:rPr lang="en-US" sz="1000" dirty="0" err="1" smtClean="0"/>
              <a:t>đặt</a:t>
            </a:r>
            <a:endParaRPr lang="en-US" sz="1000" dirty="0" smtClean="0"/>
          </a:p>
          <a:p>
            <a:r>
              <a:rPr lang="en-US" sz="1000" dirty="0" err="1" smtClean="0"/>
              <a:t>Mới</a:t>
            </a:r>
            <a:r>
              <a:rPr lang="en-US" sz="1000" dirty="0" smtClean="0"/>
              <a:t> </a:t>
            </a:r>
            <a:r>
              <a:rPr lang="en-US" sz="1000" dirty="0" err="1" smtClean="0"/>
              <a:t>nhất</a:t>
            </a:r>
            <a:endParaRPr lang="en-US" sz="1000" dirty="0" smtClean="0"/>
          </a:p>
          <a:p>
            <a:endParaRPr lang="en-US" sz="1000" dirty="0" smtClean="0"/>
          </a:p>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Giáo</a:t>
            </a:r>
            <a:r>
              <a:rPr lang="en-US" sz="1000" b="1" dirty="0" smtClean="0"/>
              <a:t> </a:t>
            </a:r>
            <a:r>
              <a:rPr lang="en-US" sz="1000" b="1" dirty="0" err="1" smtClean="0"/>
              <a:t>án</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Đề</a:t>
            </a:r>
            <a:r>
              <a:rPr lang="en-US" sz="1000" b="1" dirty="0" smtClean="0"/>
              <a:t> </a:t>
            </a:r>
            <a:r>
              <a:rPr lang="en-US" sz="1000" b="1" dirty="0" err="1" smtClean="0"/>
              <a:t>thi</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Bộ</a:t>
            </a:r>
            <a:r>
              <a:rPr lang="en-US" sz="1000" b="1" dirty="0" smtClean="0"/>
              <a:t> </a:t>
            </a:r>
            <a:r>
              <a:rPr lang="en-US" sz="1000" b="1" dirty="0" err="1" smtClean="0"/>
              <a:t>sưu</a:t>
            </a:r>
            <a:r>
              <a:rPr lang="en-US" sz="1000" b="1" dirty="0" smtClean="0"/>
              <a:t> </a:t>
            </a:r>
            <a:r>
              <a:rPr lang="en-US" sz="1000" b="1" dirty="0" err="1" smtClean="0"/>
              <a:t>tập</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Tư</a:t>
            </a:r>
            <a:r>
              <a:rPr lang="en-US" sz="1000" b="1" dirty="0" smtClean="0"/>
              <a:t> </a:t>
            </a:r>
            <a:r>
              <a:rPr lang="en-US" sz="1000" b="1" dirty="0" err="1" smtClean="0"/>
              <a:t>liệu</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dirty="0"/>
          </a:p>
        </p:txBody>
      </p:sp>
      <p:sp>
        <p:nvSpPr>
          <p:cNvPr id="22" name="TextBox 21"/>
          <p:cNvSpPr txBox="1"/>
          <p:nvPr/>
        </p:nvSpPr>
        <p:spPr>
          <a:xfrm>
            <a:off x="2743200" y="2209800"/>
            <a:ext cx="16002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smtClean="0"/>
              <a:t>Upload </a:t>
            </a:r>
            <a:r>
              <a:rPr lang="en-US" b="1" dirty="0" err="1" smtClean="0"/>
              <a:t>tài</a:t>
            </a:r>
            <a:r>
              <a:rPr lang="en-US" b="1" dirty="0" smtClean="0"/>
              <a:t> </a:t>
            </a:r>
            <a:r>
              <a:rPr lang="en-US" b="1" dirty="0" err="1" smtClean="0"/>
              <a:t>liệu</a:t>
            </a:r>
            <a:endParaRPr lang="en-US" b="1" dirty="0"/>
          </a:p>
        </p:txBody>
      </p:sp>
      <p:sp>
        <p:nvSpPr>
          <p:cNvPr id="23" name="TextBox 22"/>
          <p:cNvSpPr txBox="1"/>
          <p:nvPr/>
        </p:nvSpPr>
        <p:spPr>
          <a:xfrm>
            <a:off x="2209800" y="2667000"/>
            <a:ext cx="3733800" cy="101566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r>
              <a:rPr lang="en-US" sz="1000" b="1" dirty="0" smtClean="0"/>
              <a:t>/</a:t>
            </a:r>
            <a:r>
              <a:rPr lang="en-US" sz="1000" b="1" dirty="0" err="1" smtClean="0"/>
              <a:t>Vật</a:t>
            </a:r>
            <a:r>
              <a:rPr lang="en-US" sz="1000" b="1" dirty="0" smtClean="0"/>
              <a:t> </a:t>
            </a:r>
            <a:r>
              <a:rPr lang="en-US" sz="1000" b="1" dirty="0" err="1" smtClean="0"/>
              <a:t>lý</a:t>
            </a:r>
            <a:r>
              <a:rPr lang="en-US" sz="1000" b="1" dirty="0" smtClean="0"/>
              <a:t> 8: </a:t>
            </a:r>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tiết</a:t>
            </a:r>
            <a:r>
              <a:rPr lang="en-US" sz="1000" b="1" dirty="0" smtClean="0"/>
              <a:t> 13 </a:t>
            </a:r>
            <a:r>
              <a:rPr lang="en-US" sz="1000" b="1" dirty="0" err="1" smtClean="0"/>
              <a:t>chương</a:t>
            </a:r>
            <a:r>
              <a:rPr lang="en-US" sz="1000" b="1" dirty="0" smtClean="0"/>
              <a:t> </a:t>
            </a:r>
            <a:r>
              <a:rPr lang="en-US" sz="1000" b="1" dirty="0" err="1" smtClean="0"/>
              <a:t>trình</a:t>
            </a:r>
            <a:r>
              <a:rPr lang="en-US" sz="1000" b="1" dirty="0" smtClean="0"/>
              <a:t> </a:t>
            </a:r>
            <a:r>
              <a:rPr lang="en-US" sz="1000" b="1" dirty="0" err="1" smtClean="0"/>
              <a:t>mới</a:t>
            </a:r>
            <a:r>
              <a:rPr lang="en-US" sz="1000" b="1" dirty="0" smtClean="0"/>
              <a:t> </a:t>
            </a:r>
            <a:r>
              <a:rPr lang="en-US" sz="1000" b="1" dirty="0" err="1" smtClean="0"/>
              <a:t>lớp</a:t>
            </a:r>
            <a:r>
              <a:rPr lang="en-US" sz="1000" b="1" dirty="0" smtClean="0"/>
              <a:t> 8.: </a:t>
            </a:r>
            <a:r>
              <a:rPr lang="en-US" sz="1000" b="1" dirty="0" err="1" smtClean="0"/>
              <a:t>Lực</a:t>
            </a:r>
            <a:r>
              <a:rPr lang="en-US" sz="1000" b="1" dirty="0" smtClean="0"/>
              <a:t> </a:t>
            </a:r>
            <a:r>
              <a:rPr lang="en-US" sz="1000" b="1" dirty="0" err="1" smtClean="0"/>
              <a:t>đẩy</a:t>
            </a:r>
            <a:r>
              <a:rPr lang="en-US" sz="1000" b="1" dirty="0" smtClean="0"/>
              <a:t> </a:t>
            </a:r>
            <a:r>
              <a:rPr lang="en-US" sz="1000" b="1" dirty="0" err="1" smtClean="0"/>
              <a:t>Ác</a:t>
            </a:r>
            <a:r>
              <a:rPr lang="en-US" sz="1000" b="1" dirty="0" smtClean="0"/>
              <a:t>-</a:t>
            </a:r>
            <a:r>
              <a:rPr lang="en-US" sz="1000" b="1" dirty="0" err="1" smtClean="0"/>
              <a:t>si</a:t>
            </a:r>
            <a:r>
              <a:rPr lang="en-US" sz="1000" b="1" dirty="0" smtClean="0"/>
              <a:t>-</a:t>
            </a:r>
            <a:r>
              <a:rPr lang="en-US" sz="1000" b="1" dirty="0" err="1" smtClean="0"/>
              <a:t>mét</a:t>
            </a:r>
            <a:endParaRPr lang="en-US" sz="1000" b="1" dirty="0" smtClean="0"/>
          </a:p>
          <a:p>
            <a:r>
              <a:rPr lang="en-US" sz="1000" b="1" dirty="0" smtClean="0"/>
              <a:t>   </a:t>
            </a:r>
          </a:p>
          <a:p>
            <a:endParaRPr lang="en-US" sz="1000" b="1" dirty="0" smtClean="0"/>
          </a:p>
          <a:p>
            <a:endParaRPr lang="en-US" sz="1000" b="1" dirty="0" smtClean="0"/>
          </a:p>
          <a:p>
            <a:endParaRPr lang="en-US" sz="1000" b="1" dirty="0" smtClean="0"/>
          </a:p>
        </p:txBody>
      </p:sp>
      <p:pic>
        <p:nvPicPr>
          <p:cNvPr id="26" name="Picture 8" descr="http://findicons.com/files/icons/1072/face_avatars/300/fa01.png"/>
          <p:cNvPicPr>
            <a:picLocks noChangeAspect="1" noChangeArrowheads="1"/>
          </p:cNvPicPr>
          <p:nvPr/>
        </p:nvPicPr>
        <p:blipFill>
          <a:blip r:embed="rId5" cstate="print"/>
          <a:srcRect/>
          <a:stretch>
            <a:fillRect/>
          </a:stretch>
        </p:blipFill>
        <p:spPr bwMode="auto">
          <a:xfrm>
            <a:off x="457200" y="1752600"/>
            <a:ext cx="533400" cy="533400"/>
          </a:xfrm>
          <a:prstGeom prst="rect">
            <a:avLst/>
          </a:prstGeom>
          <a:noFill/>
        </p:spPr>
      </p:pic>
      <p:sp>
        <p:nvSpPr>
          <p:cNvPr id="27" name="TextBox 26"/>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pic>
        <p:nvPicPr>
          <p:cNvPr id="28" name="Picture 8" descr="http://findicons.com/files/icons/1072/face_avatars/300/fa01.png"/>
          <p:cNvPicPr>
            <a:picLocks noChangeAspect="1" noChangeArrowheads="1"/>
          </p:cNvPicPr>
          <p:nvPr/>
        </p:nvPicPr>
        <p:blipFill>
          <a:blip r:embed="rId5" cstate="print"/>
          <a:srcRect/>
          <a:stretch>
            <a:fillRect/>
          </a:stretch>
        </p:blipFill>
        <p:spPr bwMode="auto">
          <a:xfrm>
            <a:off x="2209800" y="2133600"/>
            <a:ext cx="533400" cy="533400"/>
          </a:xfrm>
          <a:prstGeom prst="rect">
            <a:avLst/>
          </a:prstGeom>
          <a:noFill/>
        </p:spPr>
      </p:pic>
      <p:pic>
        <p:nvPicPr>
          <p:cNvPr id="1027" name="Picture 3"/>
          <p:cNvPicPr>
            <a:picLocks noChangeAspect="1" noChangeArrowheads="1"/>
          </p:cNvPicPr>
          <p:nvPr/>
        </p:nvPicPr>
        <p:blipFill>
          <a:blip r:embed="rId7" cstate="print"/>
          <a:srcRect l="21889" t="10417" r="37116" b="21875"/>
          <a:stretch>
            <a:fillRect/>
          </a:stretch>
        </p:blipFill>
        <p:spPr bwMode="auto">
          <a:xfrm>
            <a:off x="2133600" y="3048000"/>
            <a:ext cx="3657600" cy="2703445"/>
          </a:xfrm>
          <a:prstGeom prst="rect">
            <a:avLst/>
          </a:prstGeom>
          <a:noFill/>
          <a:ln w="9525">
            <a:noFill/>
            <a:miter lim="800000"/>
            <a:headEnd/>
            <a:tailEnd/>
          </a:ln>
        </p:spPr>
      </p:pic>
      <p:sp>
        <p:nvSpPr>
          <p:cNvPr id="36" name="TextBox 35"/>
          <p:cNvSpPr txBox="1"/>
          <p:nvPr/>
        </p:nvSpPr>
        <p:spPr>
          <a:xfrm>
            <a:off x="2286000" y="6096000"/>
            <a:ext cx="3505200" cy="954107"/>
          </a:xfrm>
          <a:prstGeom prst="rect">
            <a:avLst/>
          </a:prstGeom>
          <a:noFill/>
        </p:spPr>
        <p:txBody>
          <a:bodyPr wrap="square" rtlCol="0">
            <a:spAutoFit/>
          </a:bodyPr>
          <a:lstStyle/>
          <a:p>
            <a:r>
              <a:rPr lang="en-US" sz="1400" b="1" u="sng" dirty="0" err="1" smtClean="0"/>
              <a:t>Hoàng</a:t>
            </a:r>
            <a:r>
              <a:rPr lang="en-US" sz="1400" b="1" u="sng" dirty="0" smtClean="0"/>
              <a:t> Mai </a:t>
            </a:r>
            <a:r>
              <a:rPr lang="en-US" sz="1400" b="1" u="sng" dirty="0" err="1" smtClean="0"/>
              <a:t>Hương</a:t>
            </a:r>
            <a:r>
              <a:rPr lang="en-US" sz="1400" b="1" u="sng" dirty="0" smtClean="0"/>
              <a:t> </a:t>
            </a:r>
            <a:r>
              <a:rPr lang="en-US" sz="1400" dirty="0" err="1" smtClean="0"/>
              <a:t>và</a:t>
            </a:r>
            <a:r>
              <a:rPr lang="en-US" sz="1400" dirty="0" smtClean="0"/>
              <a:t> 3 </a:t>
            </a:r>
            <a:r>
              <a:rPr lang="en-US" sz="1400" b="1" u="sng" dirty="0" err="1" smtClean="0"/>
              <a:t>bạn</a:t>
            </a:r>
            <a:r>
              <a:rPr lang="en-US" sz="1400" dirty="0" smtClean="0"/>
              <a:t> </a:t>
            </a:r>
            <a:r>
              <a:rPr lang="en-US" sz="1400" dirty="0" err="1" smtClean="0"/>
              <a:t>trên</a:t>
            </a:r>
            <a:r>
              <a:rPr lang="en-US" sz="1400" dirty="0" smtClean="0"/>
              <a:t> </a:t>
            </a:r>
            <a:r>
              <a:rPr lang="en-US" sz="1400" dirty="0" err="1" smtClean="0"/>
              <a:t>tổng</a:t>
            </a:r>
            <a:r>
              <a:rPr lang="en-US" sz="1400" dirty="0" smtClean="0"/>
              <a:t> </a:t>
            </a:r>
            <a:r>
              <a:rPr lang="en-US" sz="1400" dirty="0" err="1" smtClean="0"/>
              <a:t>số</a:t>
            </a:r>
            <a:r>
              <a:rPr lang="en-US" sz="1400" dirty="0" smtClean="0"/>
              <a:t> 578 </a:t>
            </a:r>
            <a:r>
              <a:rPr lang="en-US" sz="1400" dirty="0" err="1" smtClean="0"/>
              <a:t>người</a:t>
            </a:r>
            <a:r>
              <a:rPr lang="en-US" sz="1400" dirty="0" smtClean="0"/>
              <a:t> </a:t>
            </a:r>
            <a:r>
              <a:rPr lang="en-US" sz="1400" dirty="0" err="1" smtClean="0"/>
              <a:t>tải</a:t>
            </a:r>
            <a:r>
              <a:rPr lang="en-US" sz="1400" dirty="0" smtClean="0"/>
              <a:t> </a:t>
            </a:r>
            <a:r>
              <a:rPr lang="en-US" sz="1400" dirty="0" err="1" smtClean="0"/>
              <a:t>về</a:t>
            </a:r>
            <a:r>
              <a:rPr lang="en-US" sz="1400" dirty="0" smtClean="0"/>
              <a:t> </a:t>
            </a:r>
            <a:r>
              <a:rPr lang="en-US" sz="1400" dirty="0" err="1" smtClean="0"/>
              <a:t>máy</a:t>
            </a:r>
            <a:r>
              <a:rPr lang="en-US" sz="1400" dirty="0" smtClean="0"/>
              <a:t>  </a:t>
            </a:r>
            <a:r>
              <a:rPr lang="en-US" sz="1400" dirty="0" err="1" smtClean="0"/>
              <a:t>và</a:t>
            </a:r>
            <a:r>
              <a:rPr lang="en-US" sz="1400" dirty="0" smtClean="0"/>
              <a:t> </a:t>
            </a:r>
            <a:r>
              <a:rPr lang="en-US" sz="1400" b="1" u="sng" dirty="0" err="1" smtClean="0"/>
              <a:t>Nguyễn</a:t>
            </a:r>
            <a:r>
              <a:rPr lang="en-US" sz="1400" b="1" u="sng" dirty="0" smtClean="0"/>
              <a:t> </a:t>
            </a:r>
            <a:r>
              <a:rPr lang="en-US" sz="1400" b="1" u="sng" dirty="0" err="1" smtClean="0"/>
              <a:t>Dũng</a:t>
            </a:r>
            <a:r>
              <a:rPr lang="en-US" sz="1400" b="1" u="sng" dirty="0" smtClean="0"/>
              <a:t> </a:t>
            </a:r>
            <a:r>
              <a:rPr lang="en-US" sz="1400" dirty="0" err="1" smtClean="0"/>
              <a:t>trên</a:t>
            </a:r>
            <a:r>
              <a:rPr lang="en-US" sz="1400" dirty="0" smtClean="0"/>
              <a:t> </a:t>
            </a:r>
            <a:r>
              <a:rPr lang="en-US" sz="1400" dirty="0" err="1" smtClean="0"/>
              <a:t>tổng</a:t>
            </a:r>
            <a:r>
              <a:rPr lang="en-US" sz="1400" dirty="0" smtClean="0"/>
              <a:t> </a:t>
            </a:r>
            <a:r>
              <a:rPr lang="en-US" sz="1400" dirty="0" err="1" smtClean="0"/>
              <a:t>sổ</a:t>
            </a:r>
            <a:r>
              <a:rPr lang="en-US" sz="1400" dirty="0" smtClean="0"/>
              <a:t> 24 </a:t>
            </a:r>
            <a:r>
              <a:rPr lang="en-US" sz="1400" dirty="0" err="1" smtClean="0"/>
              <a:t>người</a:t>
            </a:r>
            <a:r>
              <a:rPr lang="en-US" sz="1400" dirty="0" smtClean="0"/>
              <a:t> </a:t>
            </a:r>
            <a:r>
              <a:rPr lang="en-US" sz="1400" dirty="0" err="1" smtClean="0"/>
              <a:t>đưa</a:t>
            </a:r>
            <a:r>
              <a:rPr lang="en-US" sz="1400" dirty="0" smtClean="0"/>
              <a:t> </a:t>
            </a:r>
            <a:r>
              <a:rPr lang="en-US" sz="1400" dirty="0" err="1" smtClean="0"/>
              <a:t>về</a:t>
            </a:r>
            <a:r>
              <a:rPr lang="en-US" sz="1400" dirty="0" smtClean="0"/>
              <a:t> </a:t>
            </a:r>
            <a:r>
              <a:rPr lang="en-US" sz="1400" dirty="0" err="1" smtClean="0"/>
              <a:t>thư</a:t>
            </a:r>
            <a:r>
              <a:rPr lang="en-US" sz="1400" dirty="0" smtClean="0"/>
              <a:t> </a:t>
            </a:r>
            <a:r>
              <a:rPr lang="en-US" sz="1400" dirty="0" err="1" smtClean="0"/>
              <a:t>viện</a:t>
            </a:r>
            <a:r>
              <a:rPr lang="en-US" sz="1400" dirty="0" smtClean="0"/>
              <a:t> </a:t>
            </a:r>
            <a:r>
              <a:rPr lang="en-US" sz="1400" dirty="0" err="1" smtClean="0"/>
              <a:t>riêng</a:t>
            </a:r>
            <a:r>
              <a:rPr lang="en-US" sz="1400" dirty="0" smtClean="0"/>
              <a:t>. </a:t>
            </a:r>
            <a:r>
              <a:rPr lang="en-US" sz="1400" b="1" dirty="0" smtClean="0"/>
              <a:t>Comment </a:t>
            </a:r>
            <a:endParaRPr lang="en-US" sz="1400" dirty="0" smtClean="0"/>
          </a:p>
          <a:p>
            <a:r>
              <a:rPr lang="en-US" sz="1400" b="1" dirty="0" smtClean="0"/>
              <a:t> </a:t>
            </a:r>
            <a:endParaRPr lang="en-US" sz="1400" b="1" dirty="0"/>
          </a:p>
        </p:txBody>
      </p:sp>
      <p:pic>
        <p:nvPicPr>
          <p:cNvPr id="1028" name="Picture 4"/>
          <p:cNvPicPr>
            <a:picLocks noChangeAspect="1" noChangeArrowheads="1"/>
          </p:cNvPicPr>
          <p:nvPr/>
        </p:nvPicPr>
        <p:blipFill>
          <a:blip r:embed="rId8" cstate="print"/>
          <a:srcRect l="80234" t="68750" r="9224" b="28124"/>
          <a:stretch>
            <a:fillRect/>
          </a:stretch>
        </p:blipFill>
        <p:spPr bwMode="auto">
          <a:xfrm>
            <a:off x="3048000" y="5715000"/>
            <a:ext cx="2743200" cy="457200"/>
          </a:xfrm>
          <a:prstGeom prst="rect">
            <a:avLst/>
          </a:prstGeom>
          <a:noFill/>
          <a:ln w="9525">
            <a:noFill/>
            <a:miter lim="800000"/>
            <a:headEnd/>
            <a:tailEnd/>
          </a:ln>
        </p:spPr>
      </p:pic>
      <p:sp>
        <p:nvSpPr>
          <p:cNvPr id="37" name="Cloud Callout 36"/>
          <p:cNvSpPr/>
          <p:nvPr/>
        </p:nvSpPr>
        <p:spPr>
          <a:xfrm>
            <a:off x="2438400" y="5715000"/>
            <a:ext cx="533400" cy="3048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rPr>
              <a:t>24</a:t>
            </a:r>
            <a:endParaRPr lang="en-US" sz="1200" dirty="0">
              <a:solidFill>
                <a:schemeClr val="bg1"/>
              </a:solidFill>
            </a:endParaRPr>
          </a:p>
        </p:txBody>
      </p:sp>
      <p:sp>
        <p:nvSpPr>
          <p:cNvPr id="29" name="TextBox 28"/>
          <p:cNvSpPr txBox="1"/>
          <p:nvPr/>
        </p:nvSpPr>
        <p:spPr>
          <a:xfrm>
            <a:off x="8001000" y="1219200"/>
            <a:ext cx="1143000" cy="307777"/>
          </a:xfrm>
          <a:prstGeom prst="rect">
            <a:avLst/>
          </a:prstGeom>
          <a:solidFill>
            <a:schemeClr val="bg1"/>
          </a:solidFill>
        </p:spPr>
        <p:txBody>
          <a:bodyPr wrap="square" rtlCol="0">
            <a:spAutoFit/>
          </a:bodyPr>
          <a:lstStyle/>
          <a:p>
            <a:r>
              <a:rPr lang="en-US" sz="1400" b="1" dirty="0" err="1" smtClean="0"/>
              <a:t>Xem</a:t>
            </a:r>
            <a:r>
              <a:rPr lang="en-US" sz="1400" b="1" dirty="0" smtClean="0"/>
              <a:t> </a:t>
            </a:r>
            <a:r>
              <a:rPr lang="en-US" sz="1400" b="1" dirty="0" err="1" smtClean="0"/>
              <a:t>tất</a:t>
            </a:r>
            <a:r>
              <a:rPr lang="en-US" sz="1400" b="1" dirty="0" smtClean="0"/>
              <a:t> </a:t>
            </a:r>
            <a:r>
              <a:rPr lang="en-US" sz="1400" b="1" dirty="0" err="1" smtClean="0"/>
              <a:t>cả</a:t>
            </a:r>
            <a:endParaRPr lang="en-US" sz="1400" b="1" dirty="0"/>
          </a:p>
        </p:txBody>
      </p:sp>
      <p:sp>
        <p:nvSpPr>
          <p:cNvPr id="31" name="TextBox 30"/>
          <p:cNvSpPr txBox="1"/>
          <p:nvPr/>
        </p:nvSpPr>
        <p:spPr>
          <a:xfrm>
            <a:off x="3733800" y="1371600"/>
            <a:ext cx="1066800" cy="276999"/>
          </a:xfrm>
          <a:prstGeom prst="rect">
            <a:avLst/>
          </a:prstGeom>
          <a:solidFill>
            <a:schemeClr val="bg1"/>
          </a:solidFill>
        </p:spPr>
        <p:txBody>
          <a:bodyPr wrap="square" rtlCol="0">
            <a:spAutoFit/>
          </a:bodyPr>
          <a:lstStyle/>
          <a:p>
            <a:r>
              <a:rPr lang="en-US" sz="1200" b="1" dirty="0" err="1" smtClean="0"/>
              <a:t>Thông</a:t>
            </a:r>
            <a:r>
              <a:rPr lang="en-US" sz="1200" b="1" dirty="0" smtClean="0"/>
              <a:t> </a:t>
            </a:r>
            <a:r>
              <a:rPr lang="en-US" sz="1200" b="1" dirty="0" err="1" smtClean="0"/>
              <a:t>báo</a:t>
            </a:r>
            <a:endParaRPr lang="en-US" sz="1200" b="1" dirty="0"/>
          </a:p>
        </p:txBody>
      </p:sp>
      <p:sp>
        <p:nvSpPr>
          <p:cNvPr id="30" name="TextBox 29"/>
          <p:cNvSpPr txBox="1"/>
          <p:nvPr/>
        </p:nvSpPr>
        <p:spPr>
          <a:xfrm>
            <a:off x="7086600" y="1219200"/>
            <a:ext cx="990600" cy="307777"/>
          </a:xfrm>
          <a:prstGeom prst="rect">
            <a:avLst/>
          </a:prstGeom>
          <a:solidFill>
            <a:schemeClr val="bg1"/>
          </a:solidFill>
        </p:spPr>
        <p:txBody>
          <a:bodyPr wrap="square" rtlCol="0">
            <a:spAutoFit/>
          </a:bodyPr>
          <a:lstStyle/>
          <a:p>
            <a:r>
              <a:rPr lang="en-US" sz="1400" b="1" dirty="0" err="1" smtClean="0"/>
              <a:t>Soạn</a:t>
            </a:r>
            <a:r>
              <a:rPr lang="en-US" sz="1400" b="1" dirty="0" smtClean="0"/>
              <a:t> </a:t>
            </a:r>
            <a:r>
              <a:rPr lang="en-US" sz="1400" b="1" dirty="0" err="1" smtClean="0"/>
              <a:t>mới</a:t>
            </a:r>
            <a:endParaRPr lang="en-US" sz="1400" b="1" dirty="0"/>
          </a:p>
        </p:txBody>
      </p:sp>
      <p:sp>
        <p:nvSpPr>
          <p:cNvPr id="32" name="TextBox 31"/>
          <p:cNvSpPr txBox="1"/>
          <p:nvPr/>
        </p:nvSpPr>
        <p:spPr>
          <a:xfrm>
            <a:off x="6248400" y="1219201"/>
            <a:ext cx="914400" cy="307777"/>
          </a:xfrm>
          <a:prstGeom prst="rect">
            <a:avLst/>
          </a:prstGeom>
          <a:solidFill>
            <a:schemeClr val="bg1"/>
          </a:solidFill>
        </p:spPr>
        <p:txBody>
          <a:bodyPr wrap="square" rtlCol="0">
            <a:spAutoFit/>
          </a:bodyPr>
          <a:lstStyle/>
          <a:p>
            <a:r>
              <a:rPr lang="en-US" sz="1400" b="1" dirty="0" smtClean="0"/>
              <a:t>Tin </a:t>
            </a:r>
            <a:r>
              <a:rPr lang="en-US" sz="1400" b="1" dirty="0" err="1" smtClean="0"/>
              <a:t>nhắn</a:t>
            </a:r>
            <a:endParaRPr lang="en-US" sz="1400" b="1"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338554"/>
          </a:xfrm>
          <a:prstGeom prst="rect">
            <a:avLst/>
          </a:prstGeom>
          <a:noFill/>
        </p:spPr>
        <p:txBody>
          <a:bodyPr wrap="square" rtlCol="0">
            <a:spAutoFit/>
          </a:bodyPr>
          <a:lstStyle/>
          <a:p>
            <a:r>
              <a:rPr lang="en-US" sz="1600" dirty="0" smtClean="0"/>
              <a:t>(</a:t>
            </a:r>
            <a:r>
              <a:rPr lang="en-US" sz="1600" dirty="0" err="1" smtClean="0"/>
              <a:t>Tính</a:t>
            </a:r>
            <a:r>
              <a:rPr lang="en-US" sz="1600" dirty="0" smtClean="0"/>
              <a:t> </a:t>
            </a:r>
            <a:r>
              <a:rPr lang="en-US" sz="1600" dirty="0" err="1" smtClean="0"/>
              <a:t>năng</a:t>
            </a:r>
            <a:r>
              <a:rPr lang="en-US" sz="1600" dirty="0" smtClean="0"/>
              <a:t> tin </a:t>
            </a:r>
            <a:r>
              <a:rPr lang="en-US" sz="1600" dirty="0" err="1" smtClean="0"/>
              <a:t>nhắn</a:t>
            </a:r>
            <a:r>
              <a:rPr lang="en-US" sz="1600" dirty="0" smtClean="0"/>
              <a:t>)</a:t>
            </a:r>
            <a:endParaRPr lang="en-US" sz="1600"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4676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C:\Users\BachKim101\Google Drive\1bk\Violet Message\Phím Hành động.jpg"/>
          <p:cNvPicPr>
            <a:picLocks noChangeAspect="1" noChangeArrowheads="1"/>
          </p:cNvPicPr>
          <p:nvPr/>
        </p:nvPicPr>
        <p:blipFill>
          <a:blip r:embed="rId6" cstate="print"/>
          <a:srcRect/>
          <a:stretch>
            <a:fillRect/>
          </a:stretch>
        </p:blipFill>
        <p:spPr bwMode="auto">
          <a:xfrm>
            <a:off x="1066800" y="1752600"/>
            <a:ext cx="6429692" cy="476726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584775"/>
          </a:xfrm>
          <a:prstGeom prst="rect">
            <a:avLst/>
          </a:prstGeom>
          <a:noFill/>
        </p:spPr>
        <p:txBody>
          <a:bodyPr wrap="square" rtlCol="0">
            <a:spAutoFit/>
          </a:bodyPr>
          <a:lstStyle/>
          <a:p>
            <a:r>
              <a:rPr lang="en-US" sz="1600" dirty="0" smtClean="0"/>
              <a:t>(</a:t>
            </a:r>
            <a:r>
              <a:rPr lang="en-US" sz="1600" dirty="0" err="1" smtClean="0"/>
              <a:t>Tính</a:t>
            </a:r>
            <a:r>
              <a:rPr lang="en-US" sz="1600" dirty="0" smtClean="0"/>
              <a:t> </a:t>
            </a:r>
            <a:r>
              <a:rPr lang="en-US" sz="1600" dirty="0" err="1" smtClean="0"/>
              <a:t>năng</a:t>
            </a:r>
            <a:r>
              <a:rPr lang="en-US" sz="1600" dirty="0" smtClean="0"/>
              <a:t> tin </a:t>
            </a:r>
            <a:r>
              <a:rPr lang="en-US" sz="1600" dirty="0" err="1" smtClean="0"/>
              <a:t>nhắn</a:t>
            </a:r>
            <a:r>
              <a:rPr lang="en-US" sz="1600" dirty="0" smtClean="0"/>
              <a:t> : </a:t>
            </a:r>
            <a:r>
              <a:rPr lang="en-US" sz="1600" dirty="0" err="1" smtClean="0"/>
              <a:t>Soạn</a:t>
            </a:r>
            <a:r>
              <a:rPr lang="en-US" sz="1600" dirty="0" smtClean="0"/>
              <a:t> tin </a:t>
            </a:r>
            <a:r>
              <a:rPr lang="en-US" sz="1600" dirty="0" err="1" smtClean="0"/>
              <a:t>nhắn</a:t>
            </a:r>
            <a:r>
              <a:rPr lang="en-US" sz="1600" dirty="0" smtClean="0"/>
              <a:t> </a:t>
            </a:r>
            <a:r>
              <a:rPr lang="en-US" sz="1600" dirty="0" err="1" smtClean="0"/>
              <a:t>mới</a:t>
            </a:r>
            <a:r>
              <a:rPr lang="en-US" sz="1600" dirty="0" smtClean="0"/>
              <a:t>)</a:t>
            </a:r>
            <a:endParaRPr lang="en-US" sz="1600"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4676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C:\Users\BachKim101\Google Drive\1bk\Violet Message\Chọn tên - tự search trong danh sách bạn.jpg"/>
          <p:cNvPicPr>
            <a:picLocks noChangeAspect="1" noChangeArrowheads="1"/>
          </p:cNvPicPr>
          <p:nvPr/>
        </p:nvPicPr>
        <p:blipFill>
          <a:blip r:embed="rId6" cstate="print"/>
          <a:srcRect/>
          <a:stretch>
            <a:fillRect/>
          </a:stretch>
        </p:blipFill>
        <p:spPr bwMode="auto">
          <a:xfrm>
            <a:off x="838200" y="1752600"/>
            <a:ext cx="7162800" cy="4787289"/>
          </a:xfrm>
          <a:prstGeom prst="rect">
            <a:avLst/>
          </a:prstGeom>
          <a:noFill/>
        </p:spPr>
      </p:pic>
      <p:sp>
        <p:nvSpPr>
          <p:cNvPr id="14" name="TextBox 13"/>
          <p:cNvSpPr txBox="1"/>
          <p:nvPr/>
        </p:nvSpPr>
        <p:spPr>
          <a:xfrm>
            <a:off x="1828800" y="5486400"/>
            <a:ext cx="1066800" cy="369332"/>
          </a:xfrm>
          <a:prstGeom prst="rect">
            <a:avLst/>
          </a:prstGeom>
          <a:solidFill>
            <a:schemeClr val="bg1"/>
          </a:solidFill>
        </p:spPr>
        <p:txBody>
          <a:bodyPr wrap="square" rtlCol="0">
            <a:spAutoFit/>
          </a:bodyPr>
          <a:lstStyle/>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646331"/>
          </a:xfrm>
          <a:prstGeom prst="rect">
            <a:avLst/>
          </a:prstGeom>
          <a:noFill/>
        </p:spPr>
        <p:txBody>
          <a:bodyPr wrap="square" rtlCol="0">
            <a:spAutoFit/>
          </a:bodyPr>
          <a:lstStyle/>
          <a:p>
            <a:r>
              <a:rPr lang="en-US" dirty="0" smtClean="0"/>
              <a:t>(</a:t>
            </a:r>
            <a:r>
              <a:rPr lang="en-US" dirty="0" err="1" smtClean="0"/>
              <a:t>Lớp</a:t>
            </a:r>
            <a:r>
              <a:rPr lang="en-US" dirty="0" smtClean="0"/>
              <a:t> </a:t>
            </a:r>
            <a:r>
              <a:rPr lang="en-US" dirty="0" err="1" smtClean="0"/>
              <a:t>học</a:t>
            </a:r>
            <a:r>
              <a:rPr lang="en-US" dirty="0" smtClean="0"/>
              <a:t>- </a:t>
            </a:r>
            <a:r>
              <a:rPr lang="en-US" dirty="0" err="1" smtClean="0"/>
              <a:t>khi</a:t>
            </a:r>
            <a:r>
              <a:rPr lang="en-US" dirty="0" smtClean="0"/>
              <a:t> </a:t>
            </a:r>
            <a:r>
              <a:rPr lang="en-US" dirty="0" err="1" smtClean="0"/>
              <a:t>chưa</a:t>
            </a:r>
            <a:r>
              <a:rPr lang="en-US" dirty="0" smtClean="0"/>
              <a:t> </a:t>
            </a:r>
            <a:r>
              <a:rPr lang="en-US" dirty="0" err="1" smtClean="0"/>
              <a:t>đăng</a:t>
            </a:r>
            <a:r>
              <a:rPr lang="en-US" dirty="0" smtClean="0"/>
              <a:t> </a:t>
            </a:r>
            <a:r>
              <a:rPr lang="en-US" dirty="0" err="1" smtClean="0"/>
              <a:t>nhập</a:t>
            </a:r>
            <a:r>
              <a:rPr lang="en-US" dirty="0" smtClean="0"/>
              <a:t>)</a:t>
            </a:r>
            <a:endParaRPr lang="en-US"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b="1" dirty="0" err="1" smtClean="0"/>
              <a:t>Lớp</a:t>
            </a:r>
            <a:r>
              <a:rPr lang="en-US" b="1" dirty="0" smtClean="0"/>
              <a:t> </a:t>
            </a:r>
            <a:r>
              <a:rPr lang="en-US" b="1" dirty="0" err="1" smtClean="0"/>
              <a:t>học</a:t>
            </a:r>
            <a:endParaRPr lang="en-US" b="1"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5438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0"/>
            <a:ext cx="1524000" cy="230832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err="1" smtClean="0"/>
              <a:t>Lớp</a:t>
            </a:r>
            <a:r>
              <a:rPr lang="en-US" b="1" dirty="0" smtClean="0"/>
              <a:t> </a:t>
            </a:r>
            <a:r>
              <a:rPr lang="en-US" b="1" dirty="0" err="1" smtClean="0"/>
              <a:t>học</a:t>
            </a:r>
            <a:endParaRPr lang="en-US" b="1" dirty="0" smtClean="0"/>
          </a:p>
          <a:p>
            <a:endParaRPr lang="en-US" dirty="0" smtClean="0"/>
          </a:p>
          <a:p>
            <a:r>
              <a:rPr lang="en-US" dirty="0" err="1" smtClean="0"/>
              <a:t>Mở</a:t>
            </a:r>
            <a:r>
              <a:rPr lang="en-US" dirty="0" smtClean="0"/>
              <a:t> </a:t>
            </a:r>
            <a:r>
              <a:rPr lang="en-US" dirty="0" err="1" smtClean="0"/>
              <a:t>rộng</a:t>
            </a:r>
            <a:r>
              <a:rPr lang="en-US" dirty="0" smtClean="0"/>
              <a:t>        </a:t>
            </a:r>
          </a:p>
          <a:p>
            <a:endParaRPr lang="en-US" dirty="0"/>
          </a:p>
          <a:p>
            <a:endParaRPr lang="en-US" dirty="0" smtClean="0"/>
          </a:p>
          <a:p>
            <a:endParaRPr lang="en-US" dirty="0" smtClean="0"/>
          </a:p>
          <a:p>
            <a:endParaRPr lang="en-US" dirty="0" smtClean="0"/>
          </a:p>
          <a:p>
            <a:endParaRPr lang="en-US" dirty="0"/>
          </a:p>
        </p:txBody>
      </p:sp>
      <p:sp>
        <p:nvSpPr>
          <p:cNvPr id="21" name="TextBox 20"/>
          <p:cNvSpPr txBox="1"/>
          <p:nvPr/>
        </p:nvSpPr>
        <p:spPr>
          <a:xfrm>
            <a:off x="6096000" y="2209800"/>
            <a:ext cx="2743200"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Tương</a:t>
            </a:r>
            <a:r>
              <a:rPr lang="en-US" b="1" dirty="0" smtClean="0"/>
              <a:t> </a:t>
            </a:r>
            <a:r>
              <a:rPr lang="en-US" b="1" dirty="0" err="1" smtClean="0"/>
              <a:t>tác</a:t>
            </a:r>
            <a:r>
              <a:rPr lang="en-US" b="1" dirty="0" smtClean="0"/>
              <a:t> </a:t>
            </a:r>
            <a:r>
              <a:rPr lang="en-US" b="1" dirty="0" err="1" smtClean="0"/>
              <a:t>gần</a:t>
            </a:r>
            <a:r>
              <a:rPr lang="en-US" b="1" dirty="0" smtClean="0"/>
              <a:t> </a:t>
            </a:r>
            <a:r>
              <a:rPr lang="en-US" b="1" dirty="0" err="1" smtClean="0"/>
              <a:t>đây</a:t>
            </a:r>
            <a:r>
              <a:rPr lang="en-US" b="1" dirty="0" smtClean="0"/>
              <a:t>:</a:t>
            </a:r>
          </a:p>
          <a:p>
            <a:r>
              <a:rPr lang="en-US" dirty="0" smtClean="0"/>
              <a:t>20 </a:t>
            </a:r>
            <a:r>
              <a:rPr lang="en-US" dirty="0" err="1" smtClean="0"/>
              <a:t>lớp</a:t>
            </a:r>
            <a:r>
              <a:rPr lang="en-US" dirty="0" smtClean="0"/>
              <a:t> </a:t>
            </a:r>
            <a:r>
              <a:rPr lang="en-US" dirty="0" err="1" smtClean="0"/>
              <a:t>học</a:t>
            </a:r>
            <a:r>
              <a:rPr lang="en-US" dirty="0" smtClean="0"/>
              <a:t> </a:t>
            </a:r>
            <a:r>
              <a:rPr lang="en-US" dirty="0" err="1" smtClean="0"/>
              <a:t>mới</a:t>
            </a:r>
            <a:r>
              <a:rPr lang="en-US" dirty="0" smtClean="0"/>
              <a:t> </a:t>
            </a:r>
            <a:r>
              <a:rPr lang="en-US" dirty="0" err="1" smtClean="0"/>
              <a:t>được</a:t>
            </a:r>
            <a:r>
              <a:rPr lang="en-US" dirty="0" smtClean="0"/>
              <a:t> </a:t>
            </a:r>
            <a:r>
              <a:rPr lang="en-US" dirty="0" err="1" smtClean="0"/>
              <a:t>lập</a:t>
            </a:r>
            <a:endParaRPr lang="en-US" dirty="0" smtClean="0"/>
          </a:p>
          <a:p>
            <a:r>
              <a:rPr lang="en-US" dirty="0" smtClean="0"/>
              <a:t>2324 </a:t>
            </a:r>
            <a:r>
              <a:rPr lang="en-US" dirty="0" err="1" smtClean="0"/>
              <a:t>học</a:t>
            </a:r>
            <a:r>
              <a:rPr lang="en-US" dirty="0" smtClean="0"/>
              <a:t> </a:t>
            </a:r>
            <a:r>
              <a:rPr lang="en-US" dirty="0" err="1" smtClean="0"/>
              <a:t>sinh</a:t>
            </a:r>
            <a:r>
              <a:rPr lang="en-US" dirty="0" smtClean="0"/>
              <a:t> </a:t>
            </a:r>
            <a:r>
              <a:rPr lang="en-US" dirty="0" err="1" smtClean="0"/>
              <a:t>đang</a:t>
            </a:r>
            <a:r>
              <a:rPr lang="en-US" dirty="0" smtClean="0"/>
              <a:t> </a:t>
            </a:r>
            <a:r>
              <a:rPr lang="en-US" dirty="0" err="1" smtClean="0"/>
              <a:t>vào</a:t>
            </a:r>
            <a:r>
              <a:rPr lang="en-US" dirty="0" smtClean="0"/>
              <a:t> </a:t>
            </a:r>
            <a:r>
              <a:rPr lang="en-US" dirty="0" err="1" smtClean="0"/>
              <a:t>lớp</a:t>
            </a:r>
            <a:r>
              <a:rPr lang="en-US" dirty="0" smtClean="0"/>
              <a:t>.</a:t>
            </a:r>
          </a:p>
          <a:p>
            <a:endParaRPr lang="en-US" dirty="0"/>
          </a:p>
        </p:txBody>
      </p:sp>
      <p:sp>
        <p:nvSpPr>
          <p:cNvPr id="25" name="TextBox 24"/>
          <p:cNvSpPr txBox="1"/>
          <p:nvPr/>
        </p:nvSpPr>
        <p:spPr>
          <a:xfrm>
            <a:off x="2209800" y="2286000"/>
            <a:ext cx="3733800" cy="116955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b="1" dirty="0" err="1" smtClean="0"/>
              <a:t>Các</a:t>
            </a:r>
            <a:r>
              <a:rPr lang="en-US" sz="1400" b="1" dirty="0" smtClean="0"/>
              <a:t> </a:t>
            </a:r>
            <a:r>
              <a:rPr lang="en-US" sz="1400" b="1" dirty="0" err="1" smtClean="0"/>
              <a:t>lớp</a:t>
            </a:r>
            <a:r>
              <a:rPr lang="en-US" sz="1400" b="1" dirty="0" smtClean="0"/>
              <a:t> </a:t>
            </a:r>
            <a:r>
              <a:rPr lang="en-US" sz="1400" b="1" dirty="0" err="1" smtClean="0"/>
              <a:t>học</a:t>
            </a:r>
            <a:r>
              <a:rPr lang="en-US" sz="1400" b="1" dirty="0" smtClean="0"/>
              <a:t>  </a:t>
            </a:r>
            <a:r>
              <a:rPr lang="en-US" sz="1400" b="1" dirty="0" err="1" smtClean="0"/>
              <a:t>mở</a:t>
            </a:r>
            <a:r>
              <a:rPr lang="en-US" sz="1400" b="1" dirty="0" smtClean="0"/>
              <a:t>:</a:t>
            </a:r>
          </a:p>
          <a:p>
            <a:r>
              <a:rPr lang="en-US" sz="1400" b="1" dirty="0" err="1" smtClean="0"/>
              <a:t>Lớp</a:t>
            </a:r>
            <a:r>
              <a:rPr lang="en-US" sz="1400" b="1" dirty="0" smtClean="0"/>
              <a:t> Tin </a:t>
            </a:r>
            <a:r>
              <a:rPr lang="en-US" sz="1400" b="1" dirty="0" err="1" smtClean="0"/>
              <a:t>thầy</a:t>
            </a:r>
            <a:r>
              <a:rPr lang="en-US" sz="1400" b="1" dirty="0" smtClean="0"/>
              <a:t> </a:t>
            </a:r>
            <a:r>
              <a:rPr lang="en-US" sz="1400" b="1" dirty="0" err="1" smtClean="0"/>
              <a:t>Chinh</a:t>
            </a:r>
            <a:r>
              <a:rPr lang="en-US" sz="1400" b="1" dirty="0" smtClean="0"/>
              <a:t>: </a:t>
            </a:r>
            <a:r>
              <a:rPr lang="en-US" sz="1400" b="1" dirty="0" err="1" smtClean="0"/>
              <a:t>Kiến</a:t>
            </a:r>
            <a:r>
              <a:rPr lang="en-US" sz="1400" b="1" dirty="0" smtClean="0"/>
              <a:t> </a:t>
            </a:r>
            <a:r>
              <a:rPr lang="en-US" sz="1400" b="1" dirty="0" err="1" smtClean="0"/>
              <a:t>thức</a:t>
            </a:r>
            <a:r>
              <a:rPr lang="en-US" sz="1400" b="1" dirty="0" smtClean="0"/>
              <a:t> tin </a:t>
            </a:r>
            <a:r>
              <a:rPr lang="en-US" sz="1400" b="1" dirty="0" err="1" smtClean="0"/>
              <a:t>học</a:t>
            </a:r>
            <a:r>
              <a:rPr lang="en-US" sz="1400" b="1" dirty="0" smtClean="0"/>
              <a:t> </a:t>
            </a:r>
            <a:r>
              <a:rPr lang="en-US" sz="1400" b="1" dirty="0" err="1" smtClean="0"/>
              <a:t>cơ</a:t>
            </a:r>
            <a:r>
              <a:rPr lang="en-US" sz="1400" b="1" dirty="0" smtClean="0"/>
              <a:t> </a:t>
            </a:r>
            <a:r>
              <a:rPr lang="en-US" sz="1400" b="1" dirty="0" err="1" smtClean="0"/>
              <a:t>bản</a:t>
            </a:r>
            <a:r>
              <a:rPr lang="en-US" sz="1400" b="1" dirty="0" smtClean="0"/>
              <a:t> - 25 </a:t>
            </a:r>
            <a:r>
              <a:rPr lang="en-US" sz="1400" b="1" dirty="0" err="1" smtClean="0"/>
              <a:t>học</a:t>
            </a:r>
            <a:r>
              <a:rPr lang="en-US" sz="1400" b="1" dirty="0" smtClean="0"/>
              <a:t> </a:t>
            </a:r>
            <a:r>
              <a:rPr lang="en-US" sz="1400" b="1" dirty="0" err="1" smtClean="0"/>
              <a:t>sinh</a:t>
            </a:r>
            <a:r>
              <a:rPr lang="en-US" sz="1400" b="1" dirty="0" smtClean="0"/>
              <a:t>, </a:t>
            </a:r>
          </a:p>
          <a:p>
            <a:r>
              <a:rPr lang="en-US" sz="1400" b="1" dirty="0" err="1" smtClean="0"/>
              <a:t>Lớp</a:t>
            </a:r>
            <a:r>
              <a:rPr lang="en-US" sz="1400" b="1" dirty="0" smtClean="0"/>
              <a:t> </a:t>
            </a:r>
            <a:r>
              <a:rPr lang="en-US" sz="1400" b="1" dirty="0" err="1" smtClean="0"/>
              <a:t>Lý</a:t>
            </a:r>
            <a:r>
              <a:rPr lang="en-US" sz="1400" b="1" dirty="0" smtClean="0"/>
              <a:t> </a:t>
            </a:r>
            <a:r>
              <a:rPr lang="en-US" sz="1400" b="1" dirty="0" err="1" smtClean="0"/>
              <a:t>thầy</a:t>
            </a:r>
            <a:r>
              <a:rPr lang="en-US" sz="1400" b="1" dirty="0" smtClean="0"/>
              <a:t> </a:t>
            </a:r>
            <a:r>
              <a:rPr lang="en-US" sz="1400" b="1" dirty="0" err="1" smtClean="0"/>
              <a:t>Hoàng</a:t>
            </a:r>
            <a:r>
              <a:rPr lang="en-US" sz="1400" b="1" dirty="0" smtClean="0"/>
              <a:t> </a:t>
            </a:r>
            <a:r>
              <a:rPr lang="en-US" sz="1400" b="1" dirty="0" err="1" smtClean="0"/>
              <a:t>Anh</a:t>
            </a:r>
            <a:r>
              <a:rPr lang="en-US" sz="1400" b="1" dirty="0" smtClean="0"/>
              <a:t>: </a:t>
            </a:r>
            <a:r>
              <a:rPr lang="en-US" sz="1400" b="1" dirty="0" err="1" smtClean="0"/>
              <a:t>Ôn</a:t>
            </a:r>
            <a:r>
              <a:rPr lang="en-US" sz="1400" b="1" dirty="0" smtClean="0"/>
              <a:t> </a:t>
            </a:r>
            <a:r>
              <a:rPr lang="en-US" sz="1400" b="1" dirty="0" err="1" smtClean="0"/>
              <a:t>luyện</a:t>
            </a:r>
            <a:r>
              <a:rPr lang="en-US" sz="1400" b="1" dirty="0" smtClean="0"/>
              <a:t> ĐH – 30 </a:t>
            </a:r>
            <a:r>
              <a:rPr lang="en-US" sz="1400" b="1" dirty="0" err="1" smtClean="0"/>
              <a:t>học</a:t>
            </a:r>
            <a:r>
              <a:rPr lang="en-US" sz="1400" b="1" dirty="0" smtClean="0"/>
              <a:t> </a:t>
            </a:r>
            <a:r>
              <a:rPr lang="en-US" sz="1400" b="1" dirty="0" err="1" smtClean="0"/>
              <a:t>sinh</a:t>
            </a:r>
            <a:endParaRPr lang="en-US" sz="1400" b="1" dirty="0" smtClean="0"/>
          </a:p>
        </p:txBody>
      </p:sp>
      <p:sp>
        <p:nvSpPr>
          <p:cNvPr id="30" name="Chevron 29"/>
          <p:cNvSpPr/>
          <p:nvPr/>
        </p:nvSpPr>
        <p:spPr>
          <a:xfrm>
            <a:off x="1752600" y="3429000"/>
            <a:ext cx="152400" cy="2286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26" name="Picture 2"/>
          <p:cNvPicPr>
            <a:picLocks noChangeAspect="1" noChangeArrowheads="1"/>
          </p:cNvPicPr>
          <p:nvPr/>
        </p:nvPicPr>
        <p:blipFill>
          <a:blip r:embed="rId6" cstate="print"/>
          <a:srcRect l="29283" t="60417" r="13909" b="14583"/>
          <a:stretch>
            <a:fillRect/>
          </a:stretch>
        </p:blipFill>
        <p:spPr bwMode="auto">
          <a:xfrm>
            <a:off x="2209800" y="3581400"/>
            <a:ext cx="3733799" cy="923826"/>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646331"/>
          </a:xfrm>
          <a:prstGeom prst="rect">
            <a:avLst/>
          </a:prstGeom>
          <a:noFill/>
        </p:spPr>
        <p:txBody>
          <a:bodyPr wrap="square" rtlCol="0">
            <a:spAutoFit/>
          </a:bodyPr>
          <a:lstStyle/>
          <a:p>
            <a:r>
              <a:rPr lang="en-US" dirty="0" smtClean="0"/>
              <a:t>(</a:t>
            </a:r>
            <a:r>
              <a:rPr lang="en-US" dirty="0" err="1" smtClean="0"/>
              <a:t>Lớp</a:t>
            </a:r>
            <a:r>
              <a:rPr lang="en-US" dirty="0" smtClean="0"/>
              <a:t> </a:t>
            </a:r>
            <a:r>
              <a:rPr lang="en-US" dirty="0" err="1" smtClean="0"/>
              <a:t>học</a:t>
            </a:r>
            <a:r>
              <a:rPr lang="en-US" dirty="0" smtClean="0"/>
              <a:t>- </a:t>
            </a:r>
            <a:r>
              <a:rPr lang="en-US" dirty="0" err="1" smtClean="0"/>
              <a:t>khi</a:t>
            </a:r>
            <a:r>
              <a:rPr lang="en-US" dirty="0" smtClean="0"/>
              <a:t> </a:t>
            </a:r>
            <a:r>
              <a:rPr lang="en-US" dirty="0" err="1" smtClean="0"/>
              <a:t>đã</a:t>
            </a:r>
            <a:r>
              <a:rPr lang="en-US" dirty="0" smtClean="0"/>
              <a:t> </a:t>
            </a:r>
            <a:r>
              <a:rPr lang="en-US" dirty="0" err="1" smtClean="0"/>
              <a:t>đăng</a:t>
            </a:r>
            <a:r>
              <a:rPr lang="en-US" dirty="0" smtClean="0"/>
              <a:t> </a:t>
            </a:r>
            <a:r>
              <a:rPr lang="en-US" dirty="0" err="1" smtClean="0"/>
              <a:t>nhập</a:t>
            </a:r>
            <a:r>
              <a:rPr lang="en-US" dirty="0" smtClean="0"/>
              <a:t>)</a:t>
            </a:r>
            <a:endParaRPr lang="en-US"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b="1" dirty="0" err="1" smtClean="0"/>
              <a:t>Lớp</a:t>
            </a:r>
            <a:r>
              <a:rPr lang="en-US" b="1" dirty="0" smtClean="0"/>
              <a:t> </a:t>
            </a:r>
            <a:r>
              <a:rPr lang="en-US" b="1" dirty="0" err="1" smtClean="0"/>
              <a:t>học</a:t>
            </a:r>
            <a:endParaRPr lang="en-US" b="1"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5438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0"/>
            <a:ext cx="1524000" cy="286232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err="1" smtClean="0"/>
              <a:t>Lớp</a:t>
            </a:r>
            <a:r>
              <a:rPr lang="en-US" b="1" dirty="0" smtClean="0"/>
              <a:t> </a:t>
            </a:r>
            <a:r>
              <a:rPr lang="en-US" b="1" dirty="0" err="1" smtClean="0"/>
              <a:t>học</a:t>
            </a:r>
            <a:endParaRPr lang="en-US" b="1" dirty="0" smtClean="0"/>
          </a:p>
          <a:p>
            <a:r>
              <a:rPr lang="en-US" dirty="0" err="1" smtClean="0"/>
              <a:t>Lớp</a:t>
            </a:r>
            <a:r>
              <a:rPr lang="en-US" dirty="0" smtClean="0"/>
              <a:t> 9A</a:t>
            </a:r>
          </a:p>
          <a:p>
            <a:r>
              <a:rPr lang="en-US" dirty="0" err="1" smtClean="0"/>
              <a:t>Lớp</a:t>
            </a:r>
            <a:r>
              <a:rPr lang="en-US" dirty="0" smtClean="0"/>
              <a:t> </a:t>
            </a:r>
            <a:r>
              <a:rPr lang="en-US" dirty="0" err="1" smtClean="0"/>
              <a:t>học</a:t>
            </a:r>
            <a:r>
              <a:rPr lang="en-US" dirty="0" smtClean="0"/>
              <a:t> </a:t>
            </a:r>
            <a:r>
              <a:rPr lang="en-US" dirty="0" err="1" smtClean="0"/>
              <a:t>thêm</a:t>
            </a:r>
            <a:endParaRPr lang="en-US" dirty="0"/>
          </a:p>
          <a:p>
            <a:endParaRPr lang="en-US" dirty="0" smtClean="0"/>
          </a:p>
          <a:p>
            <a:r>
              <a:rPr lang="en-US" dirty="0" err="1" smtClean="0"/>
              <a:t>Mở</a:t>
            </a:r>
            <a:r>
              <a:rPr lang="en-US" dirty="0" smtClean="0"/>
              <a:t> </a:t>
            </a:r>
            <a:r>
              <a:rPr lang="en-US" dirty="0" err="1" smtClean="0"/>
              <a:t>rộng</a:t>
            </a:r>
            <a:r>
              <a:rPr lang="en-US" dirty="0" smtClean="0"/>
              <a:t>        </a:t>
            </a:r>
          </a:p>
          <a:p>
            <a:endParaRPr lang="en-US" dirty="0"/>
          </a:p>
          <a:p>
            <a:endParaRPr lang="en-US" dirty="0" smtClean="0"/>
          </a:p>
          <a:p>
            <a:endParaRPr lang="en-US" dirty="0" smtClean="0"/>
          </a:p>
          <a:p>
            <a:endParaRPr lang="en-US" dirty="0" smtClean="0"/>
          </a:p>
          <a:p>
            <a:endParaRPr lang="en-US" dirty="0"/>
          </a:p>
        </p:txBody>
      </p:sp>
      <p:sp>
        <p:nvSpPr>
          <p:cNvPr id="21" name="TextBox 20"/>
          <p:cNvSpPr txBox="1"/>
          <p:nvPr/>
        </p:nvSpPr>
        <p:spPr>
          <a:xfrm>
            <a:off x="6096000" y="2514600"/>
            <a:ext cx="2743200"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Tương</a:t>
            </a:r>
            <a:r>
              <a:rPr lang="en-US" b="1" dirty="0" smtClean="0"/>
              <a:t> </a:t>
            </a:r>
            <a:r>
              <a:rPr lang="en-US" b="1" dirty="0" err="1" smtClean="0"/>
              <a:t>tác</a:t>
            </a:r>
            <a:r>
              <a:rPr lang="en-US" b="1" dirty="0" smtClean="0"/>
              <a:t> </a:t>
            </a:r>
            <a:r>
              <a:rPr lang="en-US" b="1" dirty="0" err="1" smtClean="0"/>
              <a:t>gần</a:t>
            </a:r>
            <a:r>
              <a:rPr lang="en-US" b="1" dirty="0" smtClean="0"/>
              <a:t> </a:t>
            </a:r>
            <a:r>
              <a:rPr lang="en-US" b="1" dirty="0" err="1" smtClean="0"/>
              <a:t>đây</a:t>
            </a:r>
            <a:r>
              <a:rPr lang="en-US" b="1" dirty="0" smtClean="0"/>
              <a:t>:</a:t>
            </a:r>
          </a:p>
          <a:p>
            <a:r>
              <a:rPr lang="en-US" dirty="0" err="1" smtClean="0"/>
              <a:t>Phú</a:t>
            </a:r>
            <a:r>
              <a:rPr lang="en-US" dirty="0" smtClean="0"/>
              <a:t> </a:t>
            </a:r>
            <a:r>
              <a:rPr lang="en-US" dirty="0" err="1" smtClean="0"/>
              <a:t>Hòa</a:t>
            </a:r>
            <a:r>
              <a:rPr lang="en-US" dirty="0" smtClean="0"/>
              <a:t> </a:t>
            </a:r>
            <a:r>
              <a:rPr lang="en-US" dirty="0" err="1" smtClean="0"/>
              <a:t>đề</a:t>
            </a:r>
            <a:r>
              <a:rPr lang="en-US" dirty="0" smtClean="0"/>
              <a:t> </a:t>
            </a:r>
            <a:r>
              <a:rPr lang="en-US" dirty="0" err="1" smtClean="0"/>
              <a:t>nghị</a:t>
            </a:r>
            <a:r>
              <a:rPr lang="en-US" dirty="0" smtClean="0"/>
              <a:t> </a:t>
            </a:r>
            <a:r>
              <a:rPr lang="en-US" dirty="0" err="1" smtClean="0"/>
              <a:t>nhập</a:t>
            </a:r>
            <a:r>
              <a:rPr lang="en-US" dirty="0" smtClean="0"/>
              <a:t> </a:t>
            </a:r>
            <a:r>
              <a:rPr lang="en-US" dirty="0" err="1" smtClean="0"/>
              <a:t>lớp</a:t>
            </a:r>
            <a:r>
              <a:rPr lang="en-US" dirty="0" smtClean="0"/>
              <a:t> </a:t>
            </a:r>
            <a:r>
              <a:rPr lang="en-US" dirty="0" err="1" smtClean="0"/>
              <a:t>học</a:t>
            </a:r>
            <a:r>
              <a:rPr lang="en-US" dirty="0" smtClean="0"/>
              <a:t> </a:t>
            </a:r>
            <a:r>
              <a:rPr lang="en-US" dirty="0" err="1" smtClean="0"/>
              <a:t>thêm</a:t>
            </a:r>
            <a:r>
              <a:rPr lang="en-US" dirty="0" smtClean="0"/>
              <a:t>.</a:t>
            </a:r>
          </a:p>
          <a:p>
            <a:r>
              <a:rPr lang="en-US" dirty="0" err="1" smtClean="0"/>
              <a:t>Đề</a:t>
            </a:r>
            <a:r>
              <a:rPr lang="en-US" dirty="0" smtClean="0"/>
              <a:t> </a:t>
            </a:r>
            <a:r>
              <a:rPr lang="en-US" dirty="0" err="1" smtClean="0"/>
              <a:t>cương</a:t>
            </a:r>
            <a:r>
              <a:rPr lang="en-US" dirty="0" smtClean="0"/>
              <a:t> </a:t>
            </a:r>
            <a:r>
              <a:rPr lang="en-US" dirty="0" err="1" smtClean="0"/>
              <a:t>Toán</a:t>
            </a:r>
            <a:r>
              <a:rPr lang="en-US" dirty="0" smtClean="0"/>
              <a:t> 9 </a:t>
            </a:r>
            <a:r>
              <a:rPr lang="en-US" dirty="0" err="1" smtClean="0"/>
              <a:t>được</a:t>
            </a:r>
            <a:r>
              <a:rPr lang="en-US" dirty="0" smtClean="0"/>
              <a:t> </a:t>
            </a:r>
            <a:r>
              <a:rPr lang="en-US" dirty="0" err="1" smtClean="0"/>
              <a:t>tải</a:t>
            </a:r>
            <a:r>
              <a:rPr lang="en-US" dirty="0" smtClean="0"/>
              <a:t> 20 </a:t>
            </a:r>
            <a:r>
              <a:rPr lang="en-US" dirty="0" err="1" smtClean="0"/>
              <a:t>lần</a:t>
            </a:r>
            <a:r>
              <a:rPr lang="en-US" dirty="0" smtClean="0"/>
              <a:t> </a:t>
            </a:r>
            <a:r>
              <a:rPr lang="en-US" dirty="0" err="1" smtClean="0"/>
              <a:t>từ</a:t>
            </a:r>
            <a:r>
              <a:rPr lang="en-US" dirty="0" smtClean="0"/>
              <a:t> </a:t>
            </a:r>
            <a:r>
              <a:rPr lang="en-US" dirty="0" err="1" smtClean="0"/>
              <a:t>Tủ</a:t>
            </a:r>
            <a:r>
              <a:rPr lang="en-US" dirty="0" smtClean="0"/>
              <a:t> </a:t>
            </a:r>
            <a:r>
              <a:rPr lang="en-US" dirty="0" err="1" smtClean="0"/>
              <a:t>sách</a:t>
            </a:r>
            <a:r>
              <a:rPr lang="en-US" dirty="0" smtClean="0"/>
              <a:t> </a:t>
            </a:r>
            <a:r>
              <a:rPr lang="en-US" dirty="0" err="1" smtClean="0"/>
              <a:t>của</a:t>
            </a:r>
            <a:r>
              <a:rPr lang="en-US" dirty="0" smtClean="0"/>
              <a:t> </a:t>
            </a:r>
            <a:r>
              <a:rPr lang="en-US" dirty="0" err="1" smtClean="0"/>
              <a:t>lớp</a:t>
            </a:r>
            <a:r>
              <a:rPr lang="en-US" dirty="0" smtClean="0"/>
              <a:t>.</a:t>
            </a:r>
          </a:p>
          <a:p>
            <a:r>
              <a:rPr lang="en-US" dirty="0" err="1" smtClean="0"/>
              <a:t>Bài</a:t>
            </a:r>
            <a:r>
              <a:rPr lang="en-US" dirty="0" smtClean="0"/>
              <a:t> </a:t>
            </a:r>
            <a:r>
              <a:rPr lang="en-US" dirty="0" err="1" smtClean="0"/>
              <a:t>giảng</a:t>
            </a:r>
            <a:r>
              <a:rPr lang="en-US" dirty="0" smtClean="0"/>
              <a:t> </a:t>
            </a:r>
            <a:r>
              <a:rPr lang="en-US" dirty="0" err="1" smtClean="0"/>
              <a:t>Ôn</a:t>
            </a:r>
            <a:r>
              <a:rPr lang="en-US" dirty="0" smtClean="0"/>
              <a:t> </a:t>
            </a:r>
            <a:r>
              <a:rPr lang="en-US" dirty="0" err="1" smtClean="0"/>
              <a:t>luyện</a:t>
            </a:r>
            <a:r>
              <a:rPr lang="en-US" dirty="0" smtClean="0"/>
              <a:t> </a:t>
            </a:r>
            <a:r>
              <a:rPr lang="en-US" dirty="0" err="1" smtClean="0"/>
              <a:t>Toán</a:t>
            </a:r>
            <a:r>
              <a:rPr lang="en-US" dirty="0" smtClean="0"/>
              <a:t> 9 </a:t>
            </a:r>
            <a:r>
              <a:rPr lang="en-US" dirty="0" err="1" smtClean="0"/>
              <a:t>được</a:t>
            </a:r>
            <a:r>
              <a:rPr lang="en-US" dirty="0" smtClean="0"/>
              <a:t> 12 </a:t>
            </a:r>
            <a:r>
              <a:rPr lang="en-US" dirty="0" err="1" smtClean="0"/>
              <a:t>học</a:t>
            </a:r>
            <a:r>
              <a:rPr lang="en-US" dirty="0" smtClean="0"/>
              <a:t> </a:t>
            </a:r>
            <a:r>
              <a:rPr lang="en-US" dirty="0" err="1" smtClean="0"/>
              <a:t>sinh</a:t>
            </a:r>
            <a:r>
              <a:rPr lang="en-US" dirty="0" smtClean="0"/>
              <a:t> </a:t>
            </a:r>
            <a:r>
              <a:rPr lang="en-US" dirty="0" err="1" smtClean="0"/>
              <a:t>xem</a:t>
            </a:r>
            <a:r>
              <a:rPr lang="en-US" dirty="0" smtClean="0"/>
              <a:t>.</a:t>
            </a:r>
          </a:p>
          <a:p>
            <a:endParaRPr lang="en-US" dirty="0"/>
          </a:p>
        </p:txBody>
      </p:sp>
      <p:sp>
        <p:nvSpPr>
          <p:cNvPr id="22" name="TextBox 21"/>
          <p:cNvSpPr txBox="1"/>
          <p:nvPr/>
        </p:nvSpPr>
        <p:spPr>
          <a:xfrm>
            <a:off x="2743200" y="2286000"/>
            <a:ext cx="32004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err="1" smtClean="0"/>
              <a:t>Đăng</a:t>
            </a:r>
            <a:r>
              <a:rPr lang="en-US" dirty="0" smtClean="0"/>
              <a:t> </a:t>
            </a:r>
            <a:r>
              <a:rPr lang="en-US" dirty="0" err="1" smtClean="0"/>
              <a:t>thông</a:t>
            </a:r>
            <a:r>
              <a:rPr lang="en-US" dirty="0" smtClean="0"/>
              <a:t> </a:t>
            </a:r>
            <a:r>
              <a:rPr lang="en-US" dirty="0" err="1" smtClean="0"/>
              <a:t>điệp</a:t>
            </a:r>
            <a:r>
              <a:rPr lang="en-US" dirty="0" smtClean="0"/>
              <a:t>…</a:t>
            </a:r>
            <a:endParaRPr lang="en-US" dirty="0"/>
          </a:p>
        </p:txBody>
      </p:sp>
      <p:sp>
        <p:nvSpPr>
          <p:cNvPr id="23" name="TextBox 22"/>
          <p:cNvSpPr txBox="1"/>
          <p:nvPr/>
        </p:nvSpPr>
        <p:spPr>
          <a:xfrm>
            <a:off x="2209800" y="37338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t>Hương</a:t>
            </a:r>
            <a:r>
              <a:rPr lang="en-US" sz="1400" b="1" dirty="0" smtClean="0"/>
              <a:t> </a:t>
            </a:r>
            <a:r>
              <a:rPr lang="en-US" sz="1400" b="1" dirty="0" err="1" smtClean="0"/>
              <a:t>Trà</a:t>
            </a:r>
            <a:r>
              <a:rPr lang="en-US" sz="1400" b="1" dirty="0" smtClean="0"/>
              <a:t>-&gt; </a:t>
            </a:r>
            <a:r>
              <a:rPr lang="en-US" sz="1400" b="1" dirty="0" err="1" smtClean="0"/>
              <a:t>Lớp</a:t>
            </a:r>
            <a:r>
              <a:rPr lang="en-US" sz="1400" b="1" dirty="0" smtClean="0"/>
              <a:t> </a:t>
            </a:r>
            <a:r>
              <a:rPr lang="en-US" sz="1400" b="1" dirty="0" err="1" smtClean="0"/>
              <a:t>học</a:t>
            </a:r>
            <a:r>
              <a:rPr lang="en-US" sz="1400" b="1" dirty="0" smtClean="0"/>
              <a:t> </a:t>
            </a:r>
            <a:r>
              <a:rPr lang="en-US" sz="1400" b="1" dirty="0" err="1" smtClean="0"/>
              <a:t>thêm</a:t>
            </a:r>
            <a:endParaRPr lang="en-US" sz="1400" b="1" dirty="0" smtClean="0"/>
          </a:p>
          <a:p>
            <a:r>
              <a:rPr lang="en-US" sz="1400" dirty="0" err="1" smtClean="0">
                <a:sym typeface="Wingdings" pitchFamily="2" charset="2"/>
              </a:rPr>
              <a:t>Buổi</a:t>
            </a:r>
            <a:r>
              <a:rPr lang="en-US" sz="1400" dirty="0" smtClean="0">
                <a:sym typeface="Wingdings" pitchFamily="2" charset="2"/>
              </a:rPr>
              <a:t> </a:t>
            </a:r>
            <a:r>
              <a:rPr lang="en-US" sz="1400" dirty="0" err="1" smtClean="0">
                <a:sym typeface="Wingdings" pitchFamily="2" charset="2"/>
              </a:rPr>
              <a:t>tối</a:t>
            </a:r>
            <a:r>
              <a:rPr lang="en-US" sz="1400" dirty="0" smtClean="0">
                <a:sym typeface="Wingdings" pitchFamily="2" charset="2"/>
              </a:rPr>
              <a:t> </a:t>
            </a:r>
            <a:r>
              <a:rPr lang="en-US" sz="1400" dirty="0" err="1" smtClean="0">
                <a:sym typeface="Wingdings" pitchFamily="2" charset="2"/>
              </a:rPr>
              <a:t>thứ</a:t>
            </a:r>
            <a:r>
              <a:rPr lang="en-US" sz="1400" dirty="0" smtClean="0">
                <a:sym typeface="Wingdings" pitchFamily="2" charset="2"/>
              </a:rPr>
              <a:t> </a:t>
            </a:r>
            <a:r>
              <a:rPr lang="en-US" sz="1400" dirty="0" err="1" smtClean="0">
                <a:sym typeface="Wingdings" pitchFamily="2" charset="2"/>
              </a:rPr>
              <a:t>hai</a:t>
            </a:r>
            <a:r>
              <a:rPr lang="en-US" sz="1400" dirty="0" smtClean="0">
                <a:sym typeface="Wingdings" pitchFamily="2" charset="2"/>
              </a:rPr>
              <a:t> </a:t>
            </a:r>
            <a:r>
              <a:rPr lang="en-US" sz="1400" dirty="0" err="1" smtClean="0">
                <a:sym typeface="Wingdings" pitchFamily="2" charset="2"/>
              </a:rPr>
              <a:t>trùng</a:t>
            </a:r>
            <a:r>
              <a:rPr lang="en-US" sz="1400" dirty="0" smtClean="0">
                <a:sym typeface="Wingdings" pitchFamily="2" charset="2"/>
              </a:rPr>
              <a:t> </a:t>
            </a:r>
            <a:r>
              <a:rPr lang="en-US" sz="1400" dirty="0" err="1" smtClean="0">
                <a:sym typeface="Wingdings" pitchFamily="2" charset="2"/>
              </a:rPr>
              <a:t>với</a:t>
            </a:r>
            <a:r>
              <a:rPr lang="en-US" sz="1400" dirty="0" smtClean="0">
                <a:sym typeface="Wingdings" pitchFamily="2" charset="2"/>
              </a:rPr>
              <a:t> </a:t>
            </a:r>
            <a:r>
              <a:rPr lang="en-US" sz="1400" dirty="0" err="1" smtClean="0">
                <a:sym typeface="Wingdings" pitchFamily="2" charset="2"/>
              </a:rPr>
              <a:t>lịch</a:t>
            </a:r>
            <a:r>
              <a:rPr lang="en-US" sz="1400" dirty="0" smtClean="0">
                <a:sym typeface="Wingdings" pitchFamily="2" charset="2"/>
              </a:rPr>
              <a:t> </a:t>
            </a:r>
            <a:r>
              <a:rPr lang="en-US" sz="1400" dirty="0" err="1" smtClean="0">
                <a:sym typeface="Wingdings" pitchFamily="2" charset="2"/>
              </a:rPr>
              <a:t>nghỉ</a:t>
            </a:r>
            <a:r>
              <a:rPr lang="en-US" sz="1400" dirty="0" smtClean="0">
                <a:sym typeface="Wingdings" pitchFamily="2" charset="2"/>
              </a:rPr>
              <a:t> </a:t>
            </a:r>
            <a:r>
              <a:rPr lang="en-US" sz="1400" dirty="0" err="1" smtClean="0">
                <a:sym typeface="Wingdings" pitchFamily="2" charset="2"/>
              </a:rPr>
              <a:t>Giỗ</a:t>
            </a:r>
            <a:r>
              <a:rPr lang="en-US" sz="1400" dirty="0" smtClean="0">
                <a:sym typeface="Wingdings" pitchFamily="2" charset="2"/>
              </a:rPr>
              <a:t> </a:t>
            </a:r>
            <a:r>
              <a:rPr lang="en-US" sz="1400" dirty="0" err="1" smtClean="0">
                <a:sym typeface="Wingdings" pitchFamily="2" charset="2"/>
              </a:rPr>
              <a:t>Tổ</a:t>
            </a:r>
            <a:r>
              <a:rPr lang="en-US" sz="1400" dirty="0" smtClean="0">
                <a:sym typeface="Wingdings" pitchFamily="2" charset="2"/>
              </a:rPr>
              <a:t>, </a:t>
            </a:r>
            <a:r>
              <a:rPr lang="en-US" sz="1400" dirty="0" err="1" smtClean="0">
                <a:sym typeface="Wingdings" pitchFamily="2" charset="2"/>
              </a:rPr>
              <a:t>lớp</a:t>
            </a:r>
            <a:r>
              <a:rPr lang="en-US" sz="1400" dirty="0" smtClean="0">
                <a:sym typeface="Wingdings" pitchFamily="2" charset="2"/>
              </a:rPr>
              <a:t> </a:t>
            </a:r>
            <a:r>
              <a:rPr lang="en-US" sz="1400" dirty="0" err="1" smtClean="0">
                <a:sym typeface="Wingdings" pitchFamily="2" charset="2"/>
              </a:rPr>
              <a:t>có</a:t>
            </a:r>
            <a:r>
              <a:rPr lang="en-US" sz="1400" dirty="0" smtClean="0">
                <a:sym typeface="Wingdings" pitchFamily="2" charset="2"/>
              </a:rPr>
              <a:t> </a:t>
            </a:r>
            <a:r>
              <a:rPr lang="en-US" sz="1400" dirty="0" err="1" smtClean="0">
                <a:sym typeface="Wingdings" pitchFamily="2" charset="2"/>
              </a:rPr>
              <a:t>học</a:t>
            </a:r>
            <a:r>
              <a:rPr lang="en-US" sz="1400" dirty="0" smtClean="0">
                <a:sym typeface="Wingdings" pitchFamily="2" charset="2"/>
              </a:rPr>
              <a:t> </a:t>
            </a:r>
            <a:r>
              <a:rPr lang="en-US" sz="1400" dirty="0" err="1" smtClean="0">
                <a:sym typeface="Wingdings" pitchFamily="2" charset="2"/>
              </a:rPr>
              <a:t>không</a:t>
            </a:r>
            <a:r>
              <a:rPr lang="en-US" sz="1400" dirty="0" smtClean="0">
                <a:sym typeface="Wingdings" pitchFamily="2" charset="2"/>
              </a:rPr>
              <a:t> ạ?</a:t>
            </a:r>
          </a:p>
          <a:p>
            <a:r>
              <a:rPr lang="en-US" sz="1400" b="1" dirty="0" err="1" smtClean="0"/>
              <a:t>Thích</a:t>
            </a:r>
            <a:r>
              <a:rPr lang="en-US" sz="1400" b="1" dirty="0" smtClean="0"/>
              <a:t> </a:t>
            </a:r>
            <a:r>
              <a:rPr lang="en-US" sz="1400" dirty="0" smtClean="0"/>
              <a:t>   </a:t>
            </a:r>
            <a:r>
              <a:rPr lang="en-US" sz="1400" b="1" dirty="0" err="1" smtClean="0"/>
              <a:t>Trả</a:t>
            </a:r>
            <a:r>
              <a:rPr lang="en-US" sz="1400" b="1" dirty="0" smtClean="0"/>
              <a:t> </a:t>
            </a:r>
            <a:r>
              <a:rPr lang="en-US" sz="1400" b="1" dirty="0" err="1" smtClean="0"/>
              <a:t>lời</a:t>
            </a:r>
            <a:r>
              <a:rPr lang="en-US" sz="1400" b="1" dirty="0" smtClean="0"/>
              <a:t>   </a:t>
            </a:r>
            <a:r>
              <a:rPr lang="en-US" sz="1400" b="1" dirty="0" smtClean="0">
                <a:sym typeface="Wingdings" pitchFamily="2" charset="2"/>
              </a:rPr>
              <a:t></a:t>
            </a:r>
            <a:endParaRPr lang="en-US" sz="1400" b="1" dirty="0" smtClean="0"/>
          </a:p>
        </p:txBody>
      </p:sp>
      <p:sp>
        <p:nvSpPr>
          <p:cNvPr id="25" name="TextBox 24"/>
          <p:cNvSpPr txBox="1"/>
          <p:nvPr/>
        </p:nvSpPr>
        <p:spPr>
          <a:xfrm>
            <a:off x="2209800" y="2895600"/>
            <a:ext cx="3733800" cy="7386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b="1" dirty="0" err="1" smtClean="0"/>
              <a:t>Hải</a:t>
            </a:r>
            <a:r>
              <a:rPr lang="en-US" sz="1400" b="1" dirty="0" smtClean="0"/>
              <a:t> </a:t>
            </a:r>
            <a:r>
              <a:rPr lang="en-US" sz="1400" b="1" dirty="0" err="1" smtClean="0"/>
              <a:t>Thịnh</a:t>
            </a:r>
            <a:r>
              <a:rPr lang="en-US" sz="1400" b="1" dirty="0" smtClean="0"/>
              <a:t> -&gt; </a:t>
            </a:r>
            <a:r>
              <a:rPr lang="en-US" sz="1400" b="1" dirty="0" err="1" smtClean="0"/>
              <a:t>Lớp</a:t>
            </a:r>
            <a:r>
              <a:rPr lang="en-US" sz="1400" b="1" dirty="0" smtClean="0"/>
              <a:t> 9A</a:t>
            </a:r>
          </a:p>
          <a:p>
            <a:r>
              <a:rPr lang="en-US" sz="1400" dirty="0" err="1" smtClean="0"/>
              <a:t>Bạn</a:t>
            </a:r>
            <a:r>
              <a:rPr lang="en-US" sz="1400" dirty="0" smtClean="0"/>
              <a:t> </a:t>
            </a:r>
            <a:r>
              <a:rPr lang="en-US" sz="1400" dirty="0" err="1" smtClean="0"/>
              <a:t>nào</a:t>
            </a:r>
            <a:r>
              <a:rPr lang="en-US" sz="1400" dirty="0" smtClean="0"/>
              <a:t> </a:t>
            </a:r>
            <a:r>
              <a:rPr lang="en-US" sz="1400" dirty="0" err="1" smtClean="0"/>
              <a:t>đã</a:t>
            </a:r>
            <a:r>
              <a:rPr lang="en-US" sz="1400" dirty="0" smtClean="0"/>
              <a:t> </a:t>
            </a:r>
            <a:r>
              <a:rPr lang="en-US" sz="1400" dirty="0" err="1" smtClean="0"/>
              <a:t>làm</a:t>
            </a:r>
            <a:r>
              <a:rPr lang="en-US" sz="1400" dirty="0" smtClean="0"/>
              <a:t> </a:t>
            </a:r>
            <a:r>
              <a:rPr lang="en-US" sz="1400" dirty="0" err="1" smtClean="0"/>
              <a:t>câu</a:t>
            </a:r>
            <a:r>
              <a:rPr lang="en-US" sz="1400" dirty="0" smtClean="0"/>
              <a:t> 5a </a:t>
            </a:r>
            <a:r>
              <a:rPr lang="en-US" sz="1400" dirty="0" err="1" smtClean="0"/>
              <a:t>chưa</a:t>
            </a:r>
            <a:r>
              <a:rPr lang="en-US" sz="1400" dirty="0" smtClean="0"/>
              <a:t>, </a:t>
            </a:r>
            <a:r>
              <a:rPr lang="en-US" sz="1400" dirty="0" err="1" smtClean="0"/>
              <a:t>khoai</a:t>
            </a:r>
            <a:r>
              <a:rPr lang="en-US" sz="1400" dirty="0" smtClean="0"/>
              <a:t> </a:t>
            </a:r>
            <a:r>
              <a:rPr lang="en-US" sz="1400" dirty="0" err="1" smtClean="0"/>
              <a:t>quá</a:t>
            </a:r>
            <a:r>
              <a:rPr lang="en-US" sz="1400" dirty="0" smtClean="0">
                <a:sym typeface="Wingdings" pitchFamily="2" charset="2"/>
              </a:rPr>
              <a:t>.</a:t>
            </a:r>
          </a:p>
          <a:p>
            <a:r>
              <a:rPr lang="en-US" sz="1400" b="1" dirty="0" err="1" smtClean="0"/>
              <a:t>Thích</a:t>
            </a:r>
            <a:r>
              <a:rPr lang="en-US" sz="1400" b="1" dirty="0" smtClean="0"/>
              <a:t> </a:t>
            </a:r>
            <a:r>
              <a:rPr lang="en-US" sz="1400" dirty="0" smtClean="0"/>
              <a:t>   </a:t>
            </a:r>
            <a:r>
              <a:rPr lang="en-US" sz="1400" b="1" dirty="0" err="1" smtClean="0"/>
              <a:t>Trả</a:t>
            </a:r>
            <a:r>
              <a:rPr lang="en-US" sz="1400" b="1" dirty="0" smtClean="0"/>
              <a:t> </a:t>
            </a:r>
            <a:r>
              <a:rPr lang="en-US" sz="1400" b="1" dirty="0" err="1" smtClean="0"/>
              <a:t>lời</a:t>
            </a:r>
            <a:r>
              <a:rPr lang="en-US" sz="1400" b="1" dirty="0" smtClean="0"/>
              <a:t>   </a:t>
            </a:r>
            <a:r>
              <a:rPr lang="en-US" sz="1400" b="1" dirty="0" smtClean="0">
                <a:sym typeface="Wingdings" pitchFamily="2" charset="2"/>
              </a:rPr>
              <a:t></a:t>
            </a:r>
            <a:endParaRPr lang="en-US" sz="1400" b="1" dirty="0" smtClean="0"/>
          </a:p>
        </p:txBody>
      </p:sp>
      <p:pic>
        <p:nvPicPr>
          <p:cNvPr id="26" name="Picture 8" descr="http://findicons.com/files/icons/1072/face_avatars/300/fa01.png"/>
          <p:cNvPicPr>
            <a:picLocks noChangeAspect="1" noChangeArrowheads="1"/>
          </p:cNvPicPr>
          <p:nvPr/>
        </p:nvPicPr>
        <p:blipFill>
          <a:blip r:embed="rId4" cstate="print"/>
          <a:srcRect/>
          <a:stretch>
            <a:fillRect/>
          </a:stretch>
        </p:blipFill>
        <p:spPr bwMode="auto">
          <a:xfrm>
            <a:off x="2209800" y="2133600"/>
            <a:ext cx="533400" cy="533400"/>
          </a:xfrm>
          <a:prstGeom prst="rect">
            <a:avLst/>
          </a:prstGeom>
          <a:noFill/>
        </p:spPr>
      </p:pic>
      <p:pic>
        <p:nvPicPr>
          <p:cNvPr id="27"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8" name="TextBox 27"/>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sp>
        <p:nvSpPr>
          <p:cNvPr id="30" name="Chevron 29"/>
          <p:cNvSpPr/>
          <p:nvPr/>
        </p:nvSpPr>
        <p:spPr>
          <a:xfrm>
            <a:off x="1752600" y="3429000"/>
            <a:ext cx="152400" cy="2286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Isosceles Triangle 30"/>
          <p:cNvSpPr/>
          <p:nvPr/>
        </p:nvSpPr>
        <p:spPr>
          <a:xfrm flipV="1">
            <a:off x="5562600" y="23622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5334000" y="2514600"/>
            <a:ext cx="8382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900" dirty="0" err="1" smtClean="0"/>
              <a:t>Lớp</a:t>
            </a:r>
            <a:r>
              <a:rPr lang="en-US" sz="900" dirty="0" smtClean="0"/>
              <a:t> 9A</a:t>
            </a:r>
          </a:p>
          <a:p>
            <a:r>
              <a:rPr lang="en-US" sz="900" dirty="0" err="1" smtClean="0"/>
              <a:t>Lớp</a:t>
            </a:r>
            <a:r>
              <a:rPr lang="en-US" sz="900" dirty="0" smtClean="0"/>
              <a:t> </a:t>
            </a:r>
            <a:r>
              <a:rPr lang="en-US" sz="900" dirty="0" err="1" smtClean="0"/>
              <a:t>học</a:t>
            </a:r>
            <a:r>
              <a:rPr lang="en-US" sz="900" dirty="0" smtClean="0"/>
              <a:t> </a:t>
            </a:r>
            <a:r>
              <a:rPr lang="en-US" sz="900" dirty="0" err="1" smtClean="0"/>
              <a:t>thêm</a:t>
            </a:r>
            <a:endParaRPr lang="en-US" sz="900" dirty="0"/>
          </a:p>
        </p:txBody>
      </p:sp>
      <p:pic>
        <p:nvPicPr>
          <p:cNvPr id="24" name="Picture 2"/>
          <p:cNvPicPr>
            <a:picLocks noChangeAspect="1" noChangeArrowheads="1"/>
          </p:cNvPicPr>
          <p:nvPr/>
        </p:nvPicPr>
        <p:blipFill>
          <a:blip r:embed="rId6" cstate="print"/>
          <a:srcRect l="29283" t="60417" r="13909" b="14583"/>
          <a:stretch>
            <a:fillRect/>
          </a:stretch>
        </p:blipFill>
        <p:spPr bwMode="auto">
          <a:xfrm>
            <a:off x="6096000" y="4953000"/>
            <a:ext cx="2743200" cy="923826"/>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646331"/>
          </a:xfrm>
          <a:prstGeom prst="rect">
            <a:avLst/>
          </a:prstGeom>
          <a:noFill/>
        </p:spPr>
        <p:txBody>
          <a:bodyPr wrap="square" rtlCol="0">
            <a:spAutoFit/>
          </a:bodyPr>
          <a:lstStyle/>
          <a:p>
            <a:r>
              <a:rPr lang="en-US" dirty="0" smtClean="0"/>
              <a:t>(</a:t>
            </a:r>
            <a:r>
              <a:rPr lang="en-US" dirty="0" err="1" smtClean="0"/>
              <a:t>Lớp</a:t>
            </a:r>
            <a:r>
              <a:rPr lang="en-US" dirty="0" smtClean="0"/>
              <a:t> </a:t>
            </a:r>
            <a:r>
              <a:rPr lang="en-US" dirty="0" err="1" smtClean="0"/>
              <a:t>học</a:t>
            </a:r>
            <a:r>
              <a:rPr lang="en-US" dirty="0" smtClean="0"/>
              <a:t>- </a:t>
            </a:r>
            <a:r>
              <a:rPr lang="en-US" dirty="0" err="1" smtClean="0"/>
              <a:t>khi</a:t>
            </a:r>
            <a:r>
              <a:rPr lang="en-US" dirty="0" smtClean="0"/>
              <a:t> </a:t>
            </a:r>
            <a:r>
              <a:rPr lang="en-US" dirty="0" err="1" smtClean="0"/>
              <a:t>đã</a:t>
            </a:r>
            <a:r>
              <a:rPr lang="en-US" dirty="0" smtClean="0"/>
              <a:t> </a:t>
            </a:r>
            <a:r>
              <a:rPr lang="en-US" dirty="0" err="1" smtClean="0"/>
              <a:t>đăng</a:t>
            </a:r>
            <a:r>
              <a:rPr lang="en-US" dirty="0" smtClean="0"/>
              <a:t> </a:t>
            </a:r>
            <a:r>
              <a:rPr lang="en-US" dirty="0" err="1" smtClean="0"/>
              <a:t>nhập</a:t>
            </a:r>
            <a:r>
              <a:rPr lang="en-US" dirty="0" smtClean="0"/>
              <a:t> </a:t>
            </a:r>
            <a:r>
              <a:rPr lang="en-US" dirty="0" err="1" smtClean="0"/>
              <a:t>và</a:t>
            </a:r>
            <a:r>
              <a:rPr lang="en-US" dirty="0" smtClean="0"/>
              <a:t> </a:t>
            </a:r>
            <a:r>
              <a:rPr lang="en-US" dirty="0" err="1" smtClean="0"/>
              <a:t>chọn</a:t>
            </a:r>
            <a:r>
              <a:rPr lang="en-US" dirty="0" smtClean="0"/>
              <a:t> </a:t>
            </a:r>
            <a:r>
              <a:rPr lang="en-US" dirty="0" err="1" smtClean="0"/>
              <a:t>lớp</a:t>
            </a:r>
            <a:r>
              <a:rPr lang="en-US" dirty="0" smtClean="0"/>
              <a:t> 9A)</a:t>
            </a:r>
            <a:endParaRPr lang="en-US"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b="1" dirty="0" err="1" smtClean="0"/>
              <a:t>Lớp</a:t>
            </a:r>
            <a:r>
              <a:rPr lang="en-US" b="1" dirty="0" smtClean="0"/>
              <a:t> </a:t>
            </a:r>
            <a:r>
              <a:rPr lang="en-US" b="1" dirty="0" err="1" smtClean="0"/>
              <a:t>học</a:t>
            </a:r>
            <a:endParaRPr lang="en-US" b="1"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5438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0"/>
            <a:ext cx="1524000"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err="1" smtClean="0"/>
              <a:t>Lớp</a:t>
            </a:r>
            <a:r>
              <a:rPr lang="en-US" b="1" dirty="0" smtClean="0"/>
              <a:t> </a:t>
            </a:r>
            <a:r>
              <a:rPr lang="en-US" b="1" dirty="0" err="1" smtClean="0"/>
              <a:t>học</a:t>
            </a:r>
            <a:endParaRPr lang="en-US" b="1" dirty="0" smtClean="0"/>
          </a:p>
          <a:p>
            <a:r>
              <a:rPr lang="en-US" b="1" dirty="0" err="1" smtClean="0"/>
              <a:t>Lớp</a:t>
            </a:r>
            <a:r>
              <a:rPr lang="en-US" b="1" dirty="0" smtClean="0"/>
              <a:t> 9A</a:t>
            </a:r>
          </a:p>
          <a:p>
            <a:r>
              <a:rPr lang="en-US" dirty="0" err="1" smtClean="0"/>
              <a:t>Trao</a:t>
            </a:r>
            <a:r>
              <a:rPr lang="en-US" dirty="0" smtClean="0"/>
              <a:t> </a:t>
            </a:r>
            <a:r>
              <a:rPr lang="en-US" dirty="0" err="1" smtClean="0"/>
              <a:t>đổi</a:t>
            </a:r>
            <a:endParaRPr lang="en-US" dirty="0" smtClean="0"/>
          </a:p>
          <a:p>
            <a:r>
              <a:rPr lang="en-US" dirty="0" err="1" smtClean="0"/>
              <a:t>Tủ</a:t>
            </a:r>
            <a:r>
              <a:rPr lang="en-US" dirty="0" smtClean="0"/>
              <a:t> </a:t>
            </a:r>
            <a:r>
              <a:rPr lang="en-US" dirty="0" err="1" smtClean="0"/>
              <a:t>tài</a:t>
            </a:r>
            <a:r>
              <a:rPr lang="en-US" dirty="0" smtClean="0"/>
              <a:t> </a:t>
            </a:r>
            <a:r>
              <a:rPr lang="en-US" dirty="0" err="1" smtClean="0"/>
              <a:t>liệu</a:t>
            </a:r>
            <a:endParaRPr lang="en-US" dirty="0" smtClean="0"/>
          </a:p>
          <a:p>
            <a:r>
              <a:rPr lang="en-US" dirty="0" err="1" smtClean="0"/>
              <a:t>Ứng</a:t>
            </a:r>
            <a:r>
              <a:rPr lang="en-US" dirty="0" smtClean="0"/>
              <a:t> </a:t>
            </a:r>
            <a:r>
              <a:rPr lang="en-US" dirty="0" err="1" smtClean="0"/>
              <a:t>dụng</a:t>
            </a:r>
            <a:endParaRPr lang="en-US" dirty="0" smtClean="0"/>
          </a:p>
          <a:p>
            <a:r>
              <a:rPr lang="en-US" dirty="0" err="1" smtClean="0"/>
              <a:t>Học</a:t>
            </a:r>
            <a:r>
              <a:rPr lang="en-US" dirty="0" smtClean="0"/>
              <a:t> </a:t>
            </a:r>
            <a:r>
              <a:rPr lang="en-US" dirty="0" err="1" smtClean="0"/>
              <a:t>sinh</a:t>
            </a:r>
            <a:endParaRPr lang="en-US" dirty="0" smtClean="0"/>
          </a:p>
          <a:p>
            <a:endParaRPr lang="en-US" dirty="0" smtClean="0"/>
          </a:p>
          <a:p>
            <a:endParaRPr lang="en-US" dirty="0" smtClean="0"/>
          </a:p>
          <a:p>
            <a:r>
              <a:rPr lang="en-US" dirty="0" err="1" smtClean="0"/>
              <a:t>Mở</a:t>
            </a:r>
            <a:r>
              <a:rPr lang="en-US" dirty="0" smtClean="0"/>
              <a:t> </a:t>
            </a:r>
            <a:r>
              <a:rPr lang="en-US" dirty="0" err="1" smtClean="0"/>
              <a:t>lớp</a:t>
            </a:r>
            <a:r>
              <a:rPr lang="en-US" dirty="0" smtClean="0"/>
              <a:t> </a:t>
            </a:r>
            <a:r>
              <a:rPr lang="en-US" dirty="0" err="1" smtClean="0"/>
              <a:t>mới</a:t>
            </a:r>
            <a:endParaRPr lang="en-US" dirty="0" smtClean="0"/>
          </a:p>
          <a:p>
            <a:r>
              <a:rPr lang="en-US" dirty="0" err="1" smtClean="0"/>
              <a:t>Mời</a:t>
            </a:r>
            <a:r>
              <a:rPr lang="en-US" dirty="0" smtClean="0"/>
              <a:t> </a:t>
            </a:r>
            <a:r>
              <a:rPr lang="en-US" dirty="0" err="1" smtClean="0"/>
              <a:t>học</a:t>
            </a:r>
            <a:r>
              <a:rPr lang="en-US" dirty="0" smtClean="0"/>
              <a:t> </a:t>
            </a:r>
            <a:r>
              <a:rPr lang="en-US" dirty="0" err="1" smtClean="0"/>
              <a:t>sinh</a:t>
            </a:r>
            <a:endParaRPr lang="en-US" dirty="0" smtClean="0"/>
          </a:p>
          <a:p>
            <a:endParaRPr lang="en-US" dirty="0" smtClean="0"/>
          </a:p>
          <a:p>
            <a:endParaRPr lang="en-US" dirty="0"/>
          </a:p>
          <a:p>
            <a:endParaRPr lang="en-US" dirty="0" smtClean="0"/>
          </a:p>
          <a:p>
            <a:endParaRPr lang="en-US" dirty="0" smtClean="0"/>
          </a:p>
          <a:p>
            <a:endParaRPr lang="en-US" dirty="0" smtClean="0"/>
          </a:p>
          <a:p>
            <a:endParaRPr lang="en-US" dirty="0"/>
          </a:p>
        </p:txBody>
      </p:sp>
      <p:sp>
        <p:nvSpPr>
          <p:cNvPr id="21" name="TextBox 20"/>
          <p:cNvSpPr txBox="1"/>
          <p:nvPr/>
        </p:nvSpPr>
        <p:spPr>
          <a:xfrm>
            <a:off x="6096000" y="2514600"/>
            <a:ext cx="2743200"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Tương</a:t>
            </a:r>
            <a:r>
              <a:rPr lang="en-US" b="1" dirty="0" smtClean="0"/>
              <a:t> </a:t>
            </a:r>
            <a:r>
              <a:rPr lang="en-US" b="1" dirty="0" err="1" smtClean="0"/>
              <a:t>tác</a:t>
            </a:r>
            <a:r>
              <a:rPr lang="en-US" b="1" dirty="0" smtClean="0"/>
              <a:t> </a:t>
            </a:r>
            <a:r>
              <a:rPr lang="en-US" b="1" dirty="0" err="1" smtClean="0"/>
              <a:t>gần</a:t>
            </a:r>
            <a:r>
              <a:rPr lang="en-US" b="1" dirty="0" smtClean="0"/>
              <a:t> </a:t>
            </a:r>
            <a:r>
              <a:rPr lang="en-US" b="1" dirty="0" err="1" smtClean="0"/>
              <a:t>đây</a:t>
            </a:r>
            <a:r>
              <a:rPr lang="en-US" b="1" dirty="0" smtClean="0"/>
              <a:t>:</a:t>
            </a:r>
          </a:p>
          <a:p>
            <a:r>
              <a:rPr lang="en-US" dirty="0" err="1" smtClean="0"/>
              <a:t>Phú</a:t>
            </a:r>
            <a:r>
              <a:rPr lang="en-US" dirty="0" smtClean="0"/>
              <a:t> </a:t>
            </a:r>
            <a:r>
              <a:rPr lang="en-US" dirty="0" err="1" smtClean="0"/>
              <a:t>Hòa</a:t>
            </a:r>
            <a:r>
              <a:rPr lang="en-US" dirty="0" smtClean="0"/>
              <a:t> </a:t>
            </a:r>
            <a:r>
              <a:rPr lang="en-US" dirty="0" err="1" smtClean="0"/>
              <a:t>đề</a:t>
            </a:r>
            <a:r>
              <a:rPr lang="en-US" dirty="0" smtClean="0"/>
              <a:t> </a:t>
            </a:r>
            <a:r>
              <a:rPr lang="en-US" dirty="0" err="1" smtClean="0"/>
              <a:t>nghị</a:t>
            </a:r>
            <a:r>
              <a:rPr lang="en-US" dirty="0" smtClean="0"/>
              <a:t> </a:t>
            </a:r>
            <a:r>
              <a:rPr lang="en-US" dirty="0" err="1" smtClean="0"/>
              <a:t>nhập</a:t>
            </a:r>
            <a:r>
              <a:rPr lang="en-US" dirty="0" smtClean="0"/>
              <a:t> </a:t>
            </a:r>
            <a:r>
              <a:rPr lang="en-US" dirty="0" err="1" smtClean="0"/>
              <a:t>lớp</a:t>
            </a:r>
            <a:r>
              <a:rPr lang="en-US" dirty="0" smtClean="0"/>
              <a:t> </a:t>
            </a:r>
            <a:r>
              <a:rPr lang="en-US" dirty="0" err="1" smtClean="0"/>
              <a:t>học</a:t>
            </a:r>
            <a:r>
              <a:rPr lang="en-US" dirty="0" smtClean="0"/>
              <a:t> </a:t>
            </a:r>
            <a:r>
              <a:rPr lang="en-US" dirty="0" err="1" smtClean="0"/>
              <a:t>thêm</a:t>
            </a:r>
            <a:r>
              <a:rPr lang="en-US" dirty="0" smtClean="0"/>
              <a:t>.</a:t>
            </a:r>
          </a:p>
          <a:p>
            <a:r>
              <a:rPr lang="en-US" dirty="0" err="1" smtClean="0"/>
              <a:t>Đề</a:t>
            </a:r>
            <a:r>
              <a:rPr lang="en-US" dirty="0" smtClean="0"/>
              <a:t> </a:t>
            </a:r>
            <a:r>
              <a:rPr lang="en-US" dirty="0" err="1" smtClean="0"/>
              <a:t>cương</a:t>
            </a:r>
            <a:r>
              <a:rPr lang="en-US" dirty="0" smtClean="0"/>
              <a:t> </a:t>
            </a:r>
            <a:r>
              <a:rPr lang="en-US" dirty="0" err="1" smtClean="0"/>
              <a:t>Toán</a:t>
            </a:r>
            <a:r>
              <a:rPr lang="en-US" dirty="0" smtClean="0"/>
              <a:t> 9 </a:t>
            </a:r>
            <a:r>
              <a:rPr lang="en-US" dirty="0" err="1" smtClean="0"/>
              <a:t>được</a:t>
            </a:r>
            <a:r>
              <a:rPr lang="en-US" dirty="0" smtClean="0"/>
              <a:t> </a:t>
            </a:r>
            <a:r>
              <a:rPr lang="en-US" dirty="0" err="1" smtClean="0"/>
              <a:t>tải</a:t>
            </a:r>
            <a:r>
              <a:rPr lang="en-US" dirty="0" smtClean="0"/>
              <a:t> 20 </a:t>
            </a:r>
            <a:r>
              <a:rPr lang="en-US" dirty="0" err="1" smtClean="0"/>
              <a:t>lần</a:t>
            </a:r>
            <a:r>
              <a:rPr lang="en-US" dirty="0" smtClean="0"/>
              <a:t> </a:t>
            </a:r>
            <a:r>
              <a:rPr lang="en-US" dirty="0" err="1" smtClean="0"/>
              <a:t>từ</a:t>
            </a:r>
            <a:r>
              <a:rPr lang="en-US" dirty="0" smtClean="0"/>
              <a:t> </a:t>
            </a:r>
            <a:r>
              <a:rPr lang="en-US" dirty="0" err="1" smtClean="0"/>
              <a:t>Tủ</a:t>
            </a:r>
            <a:r>
              <a:rPr lang="en-US" dirty="0" smtClean="0"/>
              <a:t> </a:t>
            </a:r>
            <a:r>
              <a:rPr lang="en-US" dirty="0" err="1" smtClean="0"/>
              <a:t>sách</a:t>
            </a:r>
            <a:r>
              <a:rPr lang="en-US" dirty="0" smtClean="0"/>
              <a:t> </a:t>
            </a:r>
            <a:r>
              <a:rPr lang="en-US" dirty="0" err="1" smtClean="0"/>
              <a:t>của</a:t>
            </a:r>
            <a:r>
              <a:rPr lang="en-US" dirty="0" smtClean="0"/>
              <a:t> </a:t>
            </a:r>
            <a:r>
              <a:rPr lang="en-US" dirty="0" err="1" smtClean="0"/>
              <a:t>lớp</a:t>
            </a:r>
            <a:r>
              <a:rPr lang="en-US" dirty="0" smtClean="0"/>
              <a:t>.</a:t>
            </a:r>
          </a:p>
          <a:p>
            <a:r>
              <a:rPr lang="en-US" dirty="0" err="1" smtClean="0"/>
              <a:t>Bài</a:t>
            </a:r>
            <a:r>
              <a:rPr lang="en-US" dirty="0" smtClean="0"/>
              <a:t> </a:t>
            </a:r>
            <a:r>
              <a:rPr lang="en-US" dirty="0" err="1" smtClean="0"/>
              <a:t>giảng</a:t>
            </a:r>
            <a:r>
              <a:rPr lang="en-US" dirty="0" smtClean="0"/>
              <a:t> </a:t>
            </a:r>
            <a:r>
              <a:rPr lang="en-US" dirty="0" err="1" smtClean="0"/>
              <a:t>Ôn</a:t>
            </a:r>
            <a:r>
              <a:rPr lang="en-US" dirty="0" smtClean="0"/>
              <a:t> </a:t>
            </a:r>
            <a:r>
              <a:rPr lang="en-US" dirty="0" err="1" smtClean="0"/>
              <a:t>luyện</a:t>
            </a:r>
            <a:r>
              <a:rPr lang="en-US" dirty="0" smtClean="0"/>
              <a:t> </a:t>
            </a:r>
            <a:r>
              <a:rPr lang="en-US" dirty="0" err="1" smtClean="0"/>
              <a:t>Toán</a:t>
            </a:r>
            <a:r>
              <a:rPr lang="en-US" dirty="0" smtClean="0"/>
              <a:t> 9 </a:t>
            </a:r>
            <a:r>
              <a:rPr lang="en-US" dirty="0" err="1" smtClean="0"/>
              <a:t>được</a:t>
            </a:r>
            <a:r>
              <a:rPr lang="en-US" dirty="0" smtClean="0"/>
              <a:t> 12 </a:t>
            </a:r>
            <a:r>
              <a:rPr lang="en-US" dirty="0" err="1" smtClean="0"/>
              <a:t>học</a:t>
            </a:r>
            <a:r>
              <a:rPr lang="en-US" dirty="0" smtClean="0"/>
              <a:t> </a:t>
            </a:r>
            <a:r>
              <a:rPr lang="en-US" dirty="0" err="1" smtClean="0"/>
              <a:t>sinh</a:t>
            </a:r>
            <a:r>
              <a:rPr lang="en-US" dirty="0" smtClean="0"/>
              <a:t> </a:t>
            </a:r>
            <a:r>
              <a:rPr lang="en-US" dirty="0" err="1" smtClean="0"/>
              <a:t>xem</a:t>
            </a:r>
            <a:r>
              <a:rPr lang="en-US" dirty="0" smtClean="0"/>
              <a:t>.</a:t>
            </a:r>
          </a:p>
          <a:p>
            <a:endParaRPr lang="en-US" dirty="0"/>
          </a:p>
        </p:txBody>
      </p:sp>
      <p:sp>
        <p:nvSpPr>
          <p:cNvPr id="22" name="TextBox 21"/>
          <p:cNvSpPr txBox="1"/>
          <p:nvPr/>
        </p:nvSpPr>
        <p:spPr>
          <a:xfrm>
            <a:off x="2743200" y="2286000"/>
            <a:ext cx="32004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err="1" smtClean="0"/>
              <a:t>Đăng</a:t>
            </a:r>
            <a:r>
              <a:rPr lang="en-US" dirty="0" smtClean="0"/>
              <a:t> </a:t>
            </a:r>
            <a:r>
              <a:rPr lang="en-US" dirty="0" err="1" smtClean="0"/>
              <a:t>thông</a:t>
            </a:r>
            <a:r>
              <a:rPr lang="en-US" dirty="0" smtClean="0"/>
              <a:t> </a:t>
            </a:r>
            <a:r>
              <a:rPr lang="en-US" dirty="0" err="1" smtClean="0"/>
              <a:t>điệp</a:t>
            </a:r>
            <a:r>
              <a:rPr lang="en-US" dirty="0" smtClean="0"/>
              <a:t>…</a:t>
            </a:r>
            <a:endParaRPr lang="en-US" dirty="0"/>
          </a:p>
        </p:txBody>
      </p:sp>
      <p:sp>
        <p:nvSpPr>
          <p:cNvPr id="23" name="TextBox 22"/>
          <p:cNvSpPr txBox="1"/>
          <p:nvPr/>
        </p:nvSpPr>
        <p:spPr>
          <a:xfrm>
            <a:off x="2209800" y="47244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Tủ</a:t>
            </a:r>
            <a:r>
              <a:rPr lang="en-US" sz="1400" b="1" dirty="0" smtClean="0">
                <a:solidFill>
                  <a:schemeClr val="tx1"/>
                </a:solidFill>
              </a:rPr>
              <a:t> </a:t>
            </a:r>
            <a:r>
              <a:rPr lang="en-US" sz="1400" b="1" dirty="0" err="1" smtClean="0">
                <a:solidFill>
                  <a:schemeClr val="tx1"/>
                </a:solidFill>
              </a:rPr>
              <a:t>tài</a:t>
            </a:r>
            <a:r>
              <a:rPr lang="en-US" sz="1400" b="1" dirty="0" smtClean="0">
                <a:solidFill>
                  <a:schemeClr val="tx1"/>
                </a:solidFill>
              </a:rPr>
              <a:t> </a:t>
            </a:r>
            <a:r>
              <a:rPr lang="en-US" sz="1400" b="1" dirty="0" err="1" smtClean="0">
                <a:solidFill>
                  <a:schemeClr val="tx1"/>
                </a:solidFill>
              </a:rPr>
              <a:t>liệu</a:t>
            </a:r>
            <a:r>
              <a:rPr lang="en-US" sz="1400" b="1" dirty="0" smtClean="0">
                <a:solidFill>
                  <a:schemeClr val="tx1"/>
                </a:solidFill>
              </a:rPr>
              <a:t>:</a:t>
            </a: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sp>
        <p:nvSpPr>
          <p:cNvPr id="25" name="TextBox 24"/>
          <p:cNvSpPr txBox="1"/>
          <p:nvPr/>
        </p:nvSpPr>
        <p:spPr>
          <a:xfrm>
            <a:off x="2209800" y="2743200"/>
            <a:ext cx="3733800"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b="1" dirty="0" err="1" smtClean="0"/>
              <a:t>Trao</a:t>
            </a:r>
            <a:r>
              <a:rPr lang="en-US" sz="1400" b="1" dirty="0" smtClean="0"/>
              <a:t> </a:t>
            </a:r>
            <a:r>
              <a:rPr lang="en-US" sz="1400" b="1" dirty="0" err="1" smtClean="0"/>
              <a:t>đổi</a:t>
            </a:r>
            <a:r>
              <a:rPr lang="en-US" sz="1400" b="1" dirty="0" smtClean="0"/>
              <a:t>:</a:t>
            </a:r>
          </a:p>
          <a:p>
            <a:r>
              <a:rPr lang="en-US" sz="1400" b="1" dirty="0" err="1" smtClean="0"/>
              <a:t>Hải</a:t>
            </a:r>
            <a:r>
              <a:rPr lang="en-US" sz="1400" b="1" dirty="0" smtClean="0"/>
              <a:t> </a:t>
            </a:r>
            <a:r>
              <a:rPr lang="en-US" sz="1400" b="1" dirty="0" err="1" smtClean="0"/>
              <a:t>Thịnh</a:t>
            </a:r>
            <a:r>
              <a:rPr lang="en-US" sz="1400" b="1" dirty="0" smtClean="0"/>
              <a:t>: </a:t>
            </a:r>
            <a:r>
              <a:rPr lang="en-US" sz="1400" dirty="0" err="1" smtClean="0"/>
              <a:t>Bạn</a:t>
            </a:r>
            <a:r>
              <a:rPr lang="en-US" sz="1400" dirty="0" smtClean="0"/>
              <a:t> </a:t>
            </a:r>
            <a:r>
              <a:rPr lang="en-US" sz="1400" dirty="0" err="1" smtClean="0"/>
              <a:t>nào</a:t>
            </a:r>
            <a:r>
              <a:rPr lang="en-US" sz="1400" dirty="0" smtClean="0"/>
              <a:t> </a:t>
            </a:r>
            <a:r>
              <a:rPr lang="en-US" sz="1400" dirty="0" err="1" smtClean="0"/>
              <a:t>đã</a:t>
            </a:r>
            <a:r>
              <a:rPr lang="en-US" sz="1400" dirty="0" smtClean="0"/>
              <a:t> </a:t>
            </a:r>
            <a:r>
              <a:rPr lang="en-US" sz="1400" dirty="0" err="1" smtClean="0"/>
              <a:t>làm</a:t>
            </a:r>
            <a:r>
              <a:rPr lang="en-US" sz="1400" dirty="0" smtClean="0"/>
              <a:t> </a:t>
            </a:r>
            <a:r>
              <a:rPr lang="en-US" sz="1400" dirty="0" err="1" smtClean="0"/>
              <a:t>câu</a:t>
            </a:r>
            <a:r>
              <a:rPr lang="en-US" sz="1400" dirty="0" smtClean="0"/>
              <a:t> 5a </a:t>
            </a:r>
            <a:r>
              <a:rPr lang="en-US" sz="1400" dirty="0" err="1" smtClean="0"/>
              <a:t>chưa</a:t>
            </a:r>
            <a:r>
              <a:rPr lang="en-US" sz="1400" dirty="0" smtClean="0"/>
              <a:t>, </a:t>
            </a:r>
            <a:r>
              <a:rPr lang="en-US" sz="1400" dirty="0" err="1" smtClean="0"/>
              <a:t>khoai</a:t>
            </a:r>
            <a:r>
              <a:rPr lang="en-US" sz="1400" dirty="0" smtClean="0"/>
              <a:t> </a:t>
            </a:r>
            <a:r>
              <a:rPr lang="en-US" sz="1400" dirty="0" err="1" smtClean="0"/>
              <a:t>quá</a:t>
            </a:r>
            <a:r>
              <a:rPr lang="en-US" sz="1400" dirty="0" smtClean="0">
                <a:sym typeface="Wingdings" pitchFamily="2" charset="2"/>
              </a:rPr>
              <a:t>.</a:t>
            </a:r>
          </a:p>
          <a:p>
            <a:r>
              <a:rPr lang="en-US" sz="1400" b="1" dirty="0" err="1" smtClean="0"/>
              <a:t>Thích</a:t>
            </a:r>
            <a:r>
              <a:rPr lang="en-US" sz="1400" b="1" dirty="0" smtClean="0"/>
              <a:t> </a:t>
            </a:r>
            <a:r>
              <a:rPr lang="en-US" sz="1400" dirty="0" smtClean="0"/>
              <a:t>   </a:t>
            </a:r>
            <a:r>
              <a:rPr lang="en-US" sz="1400" b="1" dirty="0" err="1" smtClean="0"/>
              <a:t>Trả</a:t>
            </a:r>
            <a:r>
              <a:rPr lang="en-US" sz="1400" b="1" dirty="0" smtClean="0"/>
              <a:t> </a:t>
            </a:r>
            <a:r>
              <a:rPr lang="en-US" sz="1400" b="1" dirty="0" err="1" smtClean="0"/>
              <a:t>lời</a:t>
            </a:r>
            <a:r>
              <a:rPr lang="en-US" sz="1400" b="1" dirty="0" smtClean="0"/>
              <a:t>   </a:t>
            </a:r>
            <a:r>
              <a:rPr lang="en-US" sz="1400" b="1" dirty="0" smtClean="0">
                <a:sym typeface="Wingdings" pitchFamily="2" charset="2"/>
              </a:rPr>
              <a:t></a:t>
            </a:r>
          </a:p>
          <a:p>
            <a:r>
              <a:rPr lang="en-US" sz="1400" b="1" dirty="0" err="1" smtClean="0">
                <a:sym typeface="Wingdings" pitchFamily="2" charset="2"/>
              </a:rPr>
              <a:t>Cô</a:t>
            </a:r>
            <a:r>
              <a:rPr lang="en-US" sz="1400" b="1" dirty="0" smtClean="0">
                <a:sym typeface="Wingdings" pitchFamily="2" charset="2"/>
              </a:rPr>
              <a:t> </a:t>
            </a:r>
            <a:r>
              <a:rPr lang="en-US" sz="1400" b="1" dirty="0" err="1" smtClean="0">
                <a:sym typeface="Wingdings" pitchFamily="2" charset="2"/>
              </a:rPr>
              <a:t>Nguyễn</a:t>
            </a:r>
            <a:r>
              <a:rPr lang="en-US" sz="1400" b="1" dirty="0" smtClean="0">
                <a:sym typeface="Wingdings" pitchFamily="2" charset="2"/>
              </a:rPr>
              <a:t> </a:t>
            </a:r>
            <a:r>
              <a:rPr lang="en-US" sz="1400" b="1" dirty="0" err="1" smtClean="0">
                <a:sym typeface="Wingdings" pitchFamily="2" charset="2"/>
              </a:rPr>
              <a:t>Thị</a:t>
            </a:r>
            <a:r>
              <a:rPr lang="en-US" sz="1400" b="1" dirty="0" smtClean="0">
                <a:sym typeface="Wingdings" pitchFamily="2" charset="2"/>
              </a:rPr>
              <a:t> A: </a:t>
            </a:r>
            <a:r>
              <a:rPr lang="en-US" sz="1400" dirty="0" err="1" smtClean="0">
                <a:sym typeface="Wingdings" pitchFamily="2" charset="2"/>
              </a:rPr>
              <a:t>Các</a:t>
            </a:r>
            <a:r>
              <a:rPr lang="en-US" sz="1400" dirty="0" smtClean="0">
                <a:sym typeface="Wingdings" pitchFamily="2" charset="2"/>
              </a:rPr>
              <a:t> </a:t>
            </a:r>
            <a:r>
              <a:rPr lang="en-US" sz="1400" dirty="0" err="1" smtClean="0">
                <a:sym typeface="Wingdings" pitchFamily="2" charset="2"/>
              </a:rPr>
              <a:t>em</a:t>
            </a:r>
            <a:r>
              <a:rPr lang="en-US" sz="1400" dirty="0" smtClean="0">
                <a:sym typeface="Wingdings" pitchFamily="2" charset="2"/>
              </a:rPr>
              <a:t> </a:t>
            </a:r>
            <a:r>
              <a:rPr lang="en-US" sz="1400" dirty="0" err="1" smtClean="0">
                <a:sym typeface="Wingdings" pitchFamily="2" charset="2"/>
              </a:rPr>
              <a:t>làm</a:t>
            </a:r>
            <a:r>
              <a:rPr lang="en-US" sz="1400" dirty="0" smtClean="0">
                <a:sym typeface="Wingdings" pitchFamily="2" charset="2"/>
              </a:rPr>
              <a:t> </a:t>
            </a:r>
            <a:r>
              <a:rPr lang="en-US" sz="1400" dirty="0" err="1" smtClean="0">
                <a:sym typeface="Wingdings" pitchFamily="2" charset="2"/>
              </a:rPr>
              <a:t>hết</a:t>
            </a:r>
            <a:r>
              <a:rPr lang="en-US" sz="1400" dirty="0" smtClean="0">
                <a:sym typeface="Wingdings" pitchFamily="2" charset="2"/>
              </a:rPr>
              <a:t> </a:t>
            </a:r>
            <a:r>
              <a:rPr lang="en-US" sz="1400" dirty="0" err="1" smtClean="0">
                <a:sym typeface="Wingdings" pitchFamily="2" charset="2"/>
              </a:rPr>
              <a:t>bài</a:t>
            </a:r>
            <a:r>
              <a:rPr lang="en-US" sz="1400" dirty="0" smtClean="0">
                <a:sym typeface="Wingdings" pitchFamily="2" charset="2"/>
              </a:rPr>
              <a:t> </a:t>
            </a:r>
            <a:r>
              <a:rPr lang="en-US" sz="1400" dirty="0" err="1" smtClean="0">
                <a:sym typeface="Wingdings" pitchFamily="2" charset="2"/>
              </a:rPr>
              <a:t>trong</a:t>
            </a:r>
            <a:r>
              <a:rPr lang="en-US" sz="1400" dirty="0" smtClean="0">
                <a:sym typeface="Wingdings" pitchFamily="2" charset="2"/>
              </a:rPr>
              <a:t> </a:t>
            </a:r>
            <a:r>
              <a:rPr lang="en-US" sz="1400" dirty="0" err="1" smtClean="0">
                <a:sym typeface="Wingdings" pitchFamily="2" charset="2"/>
              </a:rPr>
              <a:t>bộ</a:t>
            </a:r>
            <a:r>
              <a:rPr lang="en-US" sz="1400" dirty="0" smtClean="0">
                <a:sym typeface="Wingdings" pitchFamily="2" charset="2"/>
              </a:rPr>
              <a:t> </a:t>
            </a:r>
            <a:r>
              <a:rPr lang="en-US" sz="1400" dirty="0" err="1" smtClean="0">
                <a:sym typeface="Wingdings" pitchFamily="2" charset="2"/>
              </a:rPr>
              <a:t>đề</a:t>
            </a:r>
            <a:r>
              <a:rPr lang="en-US" sz="1400" dirty="0" smtClean="0">
                <a:sym typeface="Wingdings" pitchFamily="2" charset="2"/>
              </a:rPr>
              <a:t> </a:t>
            </a:r>
            <a:r>
              <a:rPr lang="en-US" sz="1400" dirty="0" err="1" smtClean="0">
                <a:sym typeface="Wingdings" pitchFamily="2" charset="2"/>
              </a:rPr>
              <a:t>cương</a:t>
            </a:r>
            <a:r>
              <a:rPr lang="en-US" sz="1400" dirty="0" smtClean="0">
                <a:sym typeface="Wingdings" pitchFamily="2" charset="2"/>
              </a:rPr>
              <a:t> </a:t>
            </a:r>
            <a:r>
              <a:rPr lang="en-US" sz="1400" dirty="0" err="1" smtClean="0">
                <a:sym typeface="Wingdings" pitchFamily="2" charset="2"/>
              </a:rPr>
              <a:t>nhé</a:t>
            </a:r>
            <a:r>
              <a:rPr lang="en-US" sz="1400" dirty="0" smtClean="0">
                <a:sym typeface="Wingdings" pitchFamily="2" charset="2"/>
              </a:rPr>
              <a:t>, </a:t>
            </a:r>
            <a:r>
              <a:rPr lang="en-US" sz="1400" dirty="0" err="1" smtClean="0">
                <a:sym typeface="Wingdings" pitchFamily="2" charset="2"/>
              </a:rPr>
              <a:t>tuần</a:t>
            </a:r>
            <a:r>
              <a:rPr lang="en-US" sz="1400" dirty="0" smtClean="0">
                <a:sym typeface="Wingdings" pitchFamily="2" charset="2"/>
              </a:rPr>
              <a:t> </a:t>
            </a:r>
            <a:r>
              <a:rPr lang="en-US" sz="1400" dirty="0" err="1" smtClean="0">
                <a:sym typeface="Wingdings" pitchFamily="2" charset="2"/>
              </a:rPr>
              <a:t>tới</a:t>
            </a:r>
            <a:r>
              <a:rPr lang="en-US" sz="1400" dirty="0" smtClean="0">
                <a:sym typeface="Wingdings" pitchFamily="2" charset="2"/>
              </a:rPr>
              <a:t> </a:t>
            </a:r>
            <a:r>
              <a:rPr lang="en-US" sz="1400" dirty="0" err="1" smtClean="0">
                <a:sym typeface="Wingdings" pitchFamily="2" charset="2"/>
              </a:rPr>
              <a:t>sẽ</a:t>
            </a:r>
            <a:r>
              <a:rPr lang="en-US" sz="1400" dirty="0" smtClean="0">
                <a:sym typeface="Wingdings" pitchFamily="2" charset="2"/>
              </a:rPr>
              <a:t> </a:t>
            </a:r>
            <a:r>
              <a:rPr lang="en-US" sz="1400" dirty="0" err="1" smtClean="0">
                <a:sym typeface="Wingdings" pitchFamily="2" charset="2"/>
              </a:rPr>
              <a:t>kiểm</a:t>
            </a:r>
            <a:r>
              <a:rPr lang="en-US" sz="1400" dirty="0" smtClean="0">
                <a:sym typeface="Wingdings" pitchFamily="2" charset="2"/>
              </a:rPr>
              <a:t> </a:t>
            </a:r>
            <a:r>
              <a:rPr lang="en-US" sz="1400" dirty="0" err="1" smtClean="0">
                <a:sym typeface="Wingdings" pitchFamily="2" charset="2"/>
              </a:rPr>
              <a:t>tra</a:t>
            </a:r>
            <a:r>
              <a:rPr lang="en-US" sz="1400" dirty="0" smtClean="0">
                <a:sym typeface="Wingdings" pitchFamily="2" charset="2"/>
              </a:rPr>
              <a:t> 15 </a:t>
            </a:r>
            <a:r>
              <a:rPr lang="en-US" sz="1400" dirty="0" err="1" smtClean="0">
                <a:sym typeface="Wingdings" pitchFamily="2" charset="2"/>
              </a:rPr>
              <a:t>phút</a:t>
            </a:r>
            <a:r>
              <a:rPr lang="en-US" sz="1400" dirty="0" smtClean="0">
                <a:sym typeface="Wingdings" pitchFamily="2" charset="2"/>
              </a:rPr>
              <a:t>.</a:t>
            </a:r>
          </a:p>
          <a:p>
            <a:r>
              <a:rPr lang="en-US" sz="1400" b="1" dirty="0" err="1" smtClean="0"/>
              <a:t>Thích</a:t>
            </a:r>
            <a:r>
              <a:rPr lang="en-US" sz="1400" b="1" dirty="0" smtClean="0"/>
              <a:t> </a:t>
            </a:r>
            <a:r>
              <a:rPr lang="en-US" sz="1400" dirty="0" smtClean="0"/>
              <a:t>   </a:t>
            </a:r>
            <a:r>
              <a:rPr lang="en-US" sz="1400" b="1" dirty="0" err="1" smtClean="0"/>
              <a:t>Trả</a:t>
            </a:r>
            <a:r>
              <a:rPr lang="en-US" sz="1400" b="1" dirty="0" smtClean="0"/>
              <a:t> </a:t>
            </a:r>
            <a:r>
              <a:rPr lang="en-US" sz="1400" b="1" dirty="0" err="1" smtClean="0"/>
              <a:t>lời</a:t>
            </a:r>
            <a:r>
              <a:rPr lang="en-US" sz="1400" b="1" dirty="0" smtClean="0"/>
              <a:t>   </a:t>
            </a:r>
            <a:r>
              <a:rPr lang="en-US" sz="1400" b="1" dirty="0" smtClean="0">
                <a:sym typeface="Wingdings" pitchFamily="2" charset="2"/>
              </a:rPr>
              <a:t></a:t>
            </a:r>
          </a:p>
          <a:p>
            <a:endParaRPr lang="en-US" sz="1400" b="1" dirty="0" smtClean="0"/>
          </a:p>
        </p:txBody>
      </p:sp>
      <p:pic>
        <p:nvPicPr>
          <p:cNvPr id="26" name="Picture 8" descr="http://findicons.com/files/icons/1072/face_avatars/300/fa01.png"/>
          <p:cNvPicPr>
            <a:picLocks noChangeAspect="1" noChangeArrowheads="1"/>
          </p:cNvPicPr>
          <p:nvPr/>
        </p:nvPicPr>
        <p:blipFill>
          <a:blip r:embed="rId4" cstate="print"/>
          <a:srcRect/>
          <a:stretch>
            <a:fillRect/>
          </a:stretch>
        </p:blipFill>
        <p:spPr bwMode="auto">
          <a:xfrm>
            <a:off x="2209800" y="2133600"/>
            <a:ext cx="533400" cy="533400"/>
          </a:xfrm>
          <a:prstGeom prst="rect">
            <a:avLst/>
          </a:prstGeom>
          <a:noFill/>
        </p:spPr>
      </p:pic>
      <p:pic>
        <p:nvPicPr>
          <p:cNvPr id="27"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8" name="TextBox 27"/>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graphicFrame>
        <p:nvGraphicFramePr>
          <p:cNvPr id="24" name="Diagram 23"/>
          <p:cNvGraphicFramePr/>
          <p:nvPr/>
        </p:nvGraphicFramePr>
        <p:xfrm>
          <a:off x="3124200" y="4953000"/>
          <a:ext cx="2743200" cy="6858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9" name="Picture 2"/>
          <p:cNvPicPr>
            <a:picLocks noChangeAspect="1" noChangeArrowheads="1"/>
          </p:cNvPicPr>
          <p:nvPr/>
        </p:nvPicPr>
        <p:blipFill>
          <a:blip r:embed="rId11" cstate="print"/>
          <a:srcRect l="29283" t="60417" r="13909" b="14583"/>
          <a:stretch>
            <a:fillRect/>
          </a:stretch>
        </p:blipFill>
        <p:spPr bwMode="auto">
          <a:xfrm>
            <a:off x="6096000" y="4953000"/>
            <a:ext cx="2743200" cy="923826"/>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923330"/>
          </a:xfrm>
          <a:prstGeom prst="rect">
            <a:avLst/>
          </a:prstGeom>
          <a:noFill/>
        </p:spPr>
        <p:txBody>
          <a:bodyPr wrap="square" rtlCol="0">
            <a:spAutoFit/>
          </a:bodyPr>
          <a:lstStyle/>
          <a:p>
            <a:r>
              <a:rPr lang="en-US" dirty="0" smtClean="0"/>
              <a:t>(</a:t>
            </a:r>
            <a:r>
              <a:rPr lang="en-US" dirty="0" err="1" smtClean="0"/>
              <a:t>Lớp</a:t>
            </a:r>
            <a:r>
              <a:rPr lang="en-US" dirty="0" smtClean="0"/>
              <a:t> </a:t>
            </a:r>
            <a:r>
              <a:rPr lang="en-US" dirty="0" err="1" smtClean="0"/>
              <a:t>học</a:t>
            </a:r>
            <a:r>
              <a:rPr lang="en-US" dirty="0" smtClean="0"/>
              <a:t>- </a:t>
            </a:r>
            <a:r>
              <a:rPr lang="en-US" dirty="0" err="1" smtClean="0"/>
              <a:t>khi</a:t>
            </a:r>
            <a:r>
              <a:rPr lang="en-US" dirty="0" smtClean="0"/>
              <a:t> </a:t>
            </a:r>
            <a:r>
              <a:rPr lang="en-US" dirty="0" err="1" smtClean="0"/>
              <a:t>đã</a:t>
            </a:r>
            <a:r>
              <a:rPr lang="en-US" dirty="0" smtClean="0"/>
              <a:t> </a:t>
            </a:r>
            <a:r>
              <a:rPr lang="en-US" dirty="0" err="1" smtClean="0"/>
              <a:t>đăng</a:t>
            </a:r>
            <a:r>
              <a:rPr lang="en-US" dirty="0" smtClean="0"/>
              <a:t> </a:t>
            </a:r>
            <a:r>
              <a:rPr lang="en-US" dirty="0" err="1" smtClean="0"/>
              <a:t>nhập</a:t>
            </a:r>
            <a:r>
              <a:rPr lang="en-US" dirty="0" smtClean="0"/>
              <a:t> </a:t>
            </a:r>
            <a:r>
              <a:rPr lang="en-US" dirty="0" err="1" smtClean="0"/>
              <a:t>và</a:t>
            </a:r>
            <a:r>
              <a:rPr lang="en-US" dirty="0" smtClean="0"/>
              <a:t> </a:t>
            </a:r>
            <a:r>
              <a:rPr lang="en-US" dirty="0" err="1" smtClean="0"/>
              <a:t>chọn</a:t>
            </a:r>
            <a:r>
              <a:rPr lang="en-US" dirty="0" smtClean="0"/>
              <a:t> </a:t>
            </a:r>
            <a:r>
              <a:rPr lang="en-US" dirty="0" err="1" smtClean="0"/>
              <a:t>lớp</a:t>
            </a:r>
            <a:r>
              <a:rPr lang="en-US" dirty="0" smtClean="0"/>
              <a:t> 9A, </a:t>
            </a:r>
            <a:r>
              <a:rPr lang="en-US" dirty="0" err="1" smtClean="0"/>
              <a:t>chọn</a:t>
            </a:r>
            <a:r>
              <a:rPr lang="en-US" dirty="0" smtClean="0"/>
              <a:t> </a:t>
            </a:r>
            <a:r>
              <a:rPr lang="en-US" dirty="0" err="1" smtClean="0"/>
              <a:t>phần</a:t>
            </a:r>
            <a:r>
              <a:rPr lang="en-US" dirty="0" smtClean="0"/>
              <a:t> </a:t>
            </a:r>
            <a:r>
              <a:rPr lang="en-US" dirty="0" err="1" smtClean="0"/>
              <a:t>Ứng</a:t>
            </a:r>
            <a:r>
              <a:rPr lang="en-US" dirty="0" smtClean="0"/>
              <a:t> </a:t>
            </a:r>
            <a:r>
              <a:rPr lang="en-US" dirty="0" err="1" smtClean="0"/>
              <a:t>dụng</a:t>
            </a:r>
            <a:r>
              <a:rPr lang="en-US" dirty="0" smtClean="0"/>
              <a:t>)</a:t>
            </a:r>
            <a:endParaRPr lang="en-US"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b="1" dirty="0" err="1" smtClean="0"/>
              <a:t>Lớp</a:t>
            </a:r>
            <a:r>
              <a:rPr lang="en-US" b="1" dirty="0" smtClean="0"/>
              <a:t> </a:t>
            </a:r>
            <a:r>
              <a:rPr lang="en-US" b="1" dirty="0" err="1" smtClean="0"/>
              <a:t>học</a:t>
            </a:r>
            <a:endParaRPr lang="en-US" b="1"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5438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0"/>
            <a:ext cx="1524000" cy="452431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err="1" smtClean="0"/>
              <a:t>Lớp</a:t>
            </a:r>
            <a:r>
              <a:rPr lang="en-US" b="1" dirty="0" smtClean="0"/>
              <a:t> </a:t>
            </a:r>
            <a:r>
              <a:rPr lang="en-US" b="1" dirty="0" err="1" smtClean="0"/>
              <a:t>học</a:t>
            </a:r>
            <a:endParaRPr lang="en-US" b="1" dirty="0" smtClean="0"/>
          </a:p>
          <a:p>
            <a:r>
              <a:rPr lang="en-US" b="1" dirty="0" err="1" smtClean="0"/>
              <a:t>Lớp</a:t>
            </a:r>
            <a:r>
              <a:rPr lang="en-US" b="1" dirty="0" smtClean="0"/>
              <a:t> 9A</a:t>
            </a:r>
          </a:p>
          <a:p>
            <a:r>
              <a:rPr lang="en-US" dirty="0" err="1" smtClean="0"/>
              <a:t>Trao</a:t>
            </a:r>
            <a:r>
              <a:rPr lang="en-US" dirty="0" smtClean="0"/>
              <a:t> </a:t>
            </a:r>
            <a:r>
              <a:rPr lang="en-US" dirty="0" err="1" smtClean="0"/>
              <a:t>đổi</a:t>
            </a:r>
            <a:endParaRPr lang="en-US" dirty="0" smtClean="0"/>
          </a:p>
          <a:p>
            <a:r>
              <a:rPr lang="en-US" b="1" dirty="0" err="1" smtClean="0"/>
              <a:t>Tủ</a:t>
            </a:r>
            <a:r>
              <a:rPr lang="en-US" b="1" dirty="0" smtClean="0"/>
              <a:t> </a:t>
            </a:r>
            <a:r>
              <a:rPr lang="en-US" b="1" dirty="0" err="1" smtClean="0"/>
              <a:t>tài</a:t>
            </a:r>
            <a:r>
              <a:rPr lang="en-US" b="1" dirty="0" smtClean="0"/>
              <a:t> </a:t>
            </a:r>
            <a:r>
              <a:rPr lang="en-US" b="1" dirty="0" err="1" smtClean="0"/>
              <a:t>liệu</a:t>
            </a:r>
            <a:endParaRPr lang="en-US" b="1" dirty="0" smtClean="0"/>
          </a:p>
          <a:p>
            <a:r>
              <a:rPr lang="en-US" dirty="0" err="1" smtClean="0"/>
              <a:t>Ứng</a:t>
            </a:r>
            <a:r>
              <a:rPr lang="en-US" dirty="0" smtClean="0"/>
              <a:t> </a:t>
            </a:r>
            <a:r>
              <a:rPr lang="en-US" dirty="0" err="1" smtClean="0"/>
              <a:t>dụng</a:t>
            </a:r>
            <a:endParaRPr lang="en-US" dirty="0" smtClean="0"/>
          </a:p>
          <a:p>
            <a:r>
              <a:rPr lang="en-US" dirty="0" err="1" smtClean="0"/>
              <a:t>Học</a:t>
            </a:r>
            <a:r>
              <a:rPr lang="en-US" dirty="0" smtClean="0"/>
              <a:t> </a:t>
            </a:r>
            <a:r>
              <a:rPr lang="en-US" dirty="0" err="1" smtClean="0"/>
              <a:t>sinh</a:t>
            </a:r>
            <a:endParaRPr lang="en-US" dirty="0" smtClean="0"/>
          </a:p>
          <a:p>
            <a:endParaRPr lang="en-US" dirty="0" smtClean="0"/>
          </a:p>
          <a:p>
            <a:endParaRPr lang="en-US" dirty="0" smtClean="0"/>
          </a:p>
          <a:p>
            <a:r>
              <a:rPr lang="en-US" dirty="0" err="1" smtClean="0"/>
              <a:t>Mở</a:t>
            </a:r>
            <a:r>
              <a:rPr lang="en-US" dirty="0" smtClean="0"/>
              <a:t> </a:t>
            </a:r>
            <a:r>
              <a:rPr lang="en-US" dirty="0" err="1" smtClean="0"/>
              <a:t>lớp</a:t>
            </a:r>
            <a:r>
              <a:rPr lang="en-US" dirty="0" smtClean="0"/>
              <a:t> </a:t>
            </a:r>
            <a:r>
              <a:rPr lang="en-US" dirty="0" err="1" smtClean="0"/>
              <a:t>mới</a:t>
            </a:r>
            <a:endParaRPr lang="en-US" dirty="0" smtClean="0"/>
          </a:p>
          <a:p>
            <a:r>
              <a:rPr lang="en-US" dirty="0" err="1" smtClean="0"/>
              <a:t>Mời</a:t>
            </a:r>
            <a:r>
              <a:rPr lang="en-US" dirty="0" smtClean="0"/>
              <a:t> </a:t>
            </a:r>
            <a:r>
              <a:rPr lang="en-US" dirty="0" err="1" smtClean="0"/>
              <a:t>học</a:t>
            </a:r>
            <a:r>
              <a:rPr lang="en-US" dirty="0" smtClean="0"/>
              <a:t> </a:t>
            </a:r>
            <a:r>
              <a:rPr lang="en-US" dirty="0" err="1" smtClean="0"/>
              <a:t>sinh</a:t>
            </a:r>
            <a:endParaRPr lang="en-US" dirty="0" smtClean="0"/>
          </a:p>
          <a:p>
            <a:endParaRPr lang="en-US" dirty="0" smtClean="0"/>
          </a:p>
          <a:p>
            <a:endParaRPr lang="en-US" dirty="0"/>
          </a:p>
          <a:p>
            <a:endParaRPr lang="en-US" dirty="0" smtClean="0"/>
          </a:p>
          <a:p>
            <a:endParaRPr lang="en-US" dirty="0" smtClean="0"/>
          </a:p>
          <a:p>
            <a:endParaRPr lang="en-US" dirty="0" smtClean="0"/>
          </a:p>
          <a:p>
            <a:endParaRPr lang="en-US" dirty="0"/>
          </a:p>
        </p:txBody>
      </p:sp>
      <p:sp>
        <p:nvSpPr>
          <p:cNvPr id="21" name="TextBox 20"/>
          <p:cNvSpPr txBox="1"/>
          <p:nvPr/>
        </p:nvSpPr>
        <p:spPr>
          <a:xfrm>
            <a:off x="6096000" y="2514600"/>
            <a:ext cx="2743200"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Tương</a:t>
            </a:r>
            <a:r>
              <a:rPr lang="en-US" b="1" dirty="0" smtClean="0"/>
              <a:t> </a:t>
            </a:r>
            <a:r>
              <a:rPr lang="en-US" b="1" dirty="0" err="1" smtClean="0"/>
              <a:t>tác</a:t>
            </a:r>
            <a:r>
              <a:rPr lang="en-US" b="1" dirty="0" smtClean="0"/>
              <a:t> </a:t>
            </a:r>
            <a:r>
              <a:rPr lang="en-US" b="1" dirty="0" err="1" smtClean="0"/>
              <a:t>gần</a:t>
            </a:r>
            <a:r>
              <a:rPr lang="en-US" b="1" dirty="0" smtClean="0"/>
              <a:t> </a:t>
            </a:r>
            <a:r>
              <a:rPr lang="en-US" b="1" dirty="0" err="1" smtClean="0"/>
              <a:t>đây</a:t>
            </a:r>
            <a:r>
              <a:rPr lang="en-US" b="1" dirty="0" smtClean="0"/>
              <a:t>:</a:t>
            </a:r>
          </a:p>
          <a:p>
            <a:r>
              <a:rPr lang="en-US" dirty="0" err="1" smtClean="0"/>
              <a:t>Phú</a:t>
            </a:r>
            <a:r>
              <a:rPr lang="en-US" dirty="0" smtClean="0"/>
              <a:t> </a:t>
            </a:r>
            <a:r>
              <a:rPr lang="en-US" dirty="0" err="1" smtClean="0"/>
              <a:t>Hòa</a:t>
            </a:r>
            <a:r>
              <a:rPr lang="en-US" dirty="0" smtClean="0"/>
              <a:t> </a:t>
            </a:r>
            <a:r>
              <a:rPr lang="en-US" dirty="0" err="1" smtClean="0"/>
              <a:t>đề</a:t>
            </a:r>
            <a:r>
              <a:rPr lang="en-US" dirty="0" smtClean="0"/>
              <a:t> </a:t>
            </a:r>
            <a:r>
              <a:rPr lang="en-US" dirty="0" err="1" smtClean="0"/>
              <a:t>nghị</a:t>
            </a:r>
            <a:r>
              <a:rPr lang="en-US" dirty="0" smtClean="0"/>
              <a:t> </a:t>
            </a:r>
            <a:r>
              <a:rPr lang="en-US" dirty="0" err="1" smtClean="0"/>
              <a:t>nhập</a:t>
            </a:r>
            <a:r>
              <a:rPr lang="en-US" dirty="0" smtClean="0"/>
              <a:t> </a:t>
            </a:r>
            <a:r>
              <a:rPr lang="en-US" dirty="0" err="1" smtClean="0"/>
              <a:t>lớp</a:t>
            </a:r>
            <a:r>
              <a:rPr lang="en-US" dirty="0" smtClean="0"/>
              <a:t> </a:t>
            </a:r>
            <a:r>
              <a:rPr lang="en-US" dirty="0" err="1" smtClean="0"/>
              <a:t>học</a:t>
            </a:r>
            <a:r>
              <a:rPr lang="en-US" dirty="0" smtClean="0"/>
              <a:t> </a:t>
            </a:r>
            <a:r>
              <a:rPr lang="en-US" dirty="0" err="1" smtClean="0"/>
              <a:t>thêm</a:t>
            </a:r>
            <a:r>
              <a:rPr lang="en-US" dirty="0" smtClean="0"/>
              <a:t>.</a:t>
            </a:r>
          </a:p>
          <a:p>
            <a:r>
              <a:rPr lang="en-US" dirty="0" err="1" smtClean="0"/>
              <a:t>Đề</a:t>
            </a:r>
            <a:r>
              <a:rPr lang="en-US" dirty="0" smtClean="0"/>
              <a:t> </a:t>
            </a:r>
            <a:r>
              <a:rPr lang="en-US" dirty="0" err="1" smtClean="0"/>
              <a:t>cương</a:t>
            </a:r>
            <a:r>
              <a:rPr lang="en-US" dirty="0" smtClean="0"/>
              <a:t> </a:t>
            </a:r>
            <a:r>
              <a:rPr lang="en-US" dirty="0" err="1" smtClean="0"/>
              <a:t>Toán</a:t>
            </a:r>
            <a:r>
              <a:rPr lang="en-US" dirty="0" smtClean="0"/>
              <a:t> 9 </a:t>
            </a:r>
            <a:r>
              <a:rPr lang="en-US" dirty="0" err="1" smtClean="0"/>
              <a:t>được</a:t>
            </a:r>
            <a:r>
              <a:rPr lang="en-US" dirty="0" smtClean="0"/>
              <a:t> </a:t>
            </a:r>
            <a:r>
              <a:rPr lang="en-US" dirty="0" err="1" smtClean="0"/>
              <a:t>tải</a:t>
            </a:r>
            <a:r>
              <a:rPr lang="en-US" dirty="0" smtClean="0"/>
              <a:t> 20 </a:t>
            </a:r>
            <a:r>
              <a:rPr lang="en-US" dirty="0" err="1" smtClean="0"/>
              <a:t>lần</a:t>
            </a:r>
            <a:r>
              <a:rPr lang="en-US" dirty="0" smtClean="0"/>
              <a:t> </a:t>
            </a:r>
            <a:r>
              <a:rPr lang="en-US" dirty="0" err="1" smtClean="0"/>
              <a:t>từ</a:t>
            </a:r>
            <a:r>
              <a:rPr lang="en-US" dirty="0" smtClean="0"/>
              <a:t> </a:t>
            </a:r>
            <a:r>
              <a:rPr lang="en-US" dirty="0" err="1" smtClean="0"/>
              <a:t>Tủ</a:t>
            </a:r>
            <a:r>
              <a:rPr lang="en-US" dirty="0" smtClean="0"/>
              <a:t> </a:t>
            </a:r>
            <a:r>
              <a:rPr lang="en-US" dirty="0" err="1" smtClean="0"/>
              <a:t>sách</a:t>
            </a:r>
            <a:r>
              <a:rPr lang="en-US" dirty="0" smtClean="0"/>
              <a:t> </a:t>
            </a:r>
            <a:r>
              <a:rPr lang="en-US" dirty="0" err="1" smtClean="0"/>
              <a:t>của</a:t>
            </a:r>
            <a:r>
              <a:rPr lang="en-US" dirty="0" smtClean="0"/>
              <a:t> </a:t>
            </a:r>
            <a:r>
              <a:rPr lang="en-US" dirty="0" err="1" smtClean="0"/>
              <a:t>lớp</a:t>
            </a:r>
            <a:r>
              <a:rPr lang="en-US" dirty="0" smtClean="0"/>
              <a:t>.</a:t>
            </a:r>
          </a:p>
          <a:p>
            <a:r>
              <a:rPr lang="en-US" dirty="0" err="1" smtClean="0"/>
              <a:t>Bài</a:t>
            </a:r>
            <a:r>
              <a:rPr lang="en-US" dirty="0" smtClean="0"/>
              <a:t> </a:t>
            </a:r>
            <a:r>
              <a:rPr lang="en-US" dirty="0" err="1" smtClean="0"/>
              <a:t>giảng</a:t>
            </a:r>
            <a:r>
              <a:rPr lang="en-US" dirty="0" smtClean="0"/>
              <a:t> </a:t>
            </a:r>
            <a:r>
              <a:rPr lang="en-US" dirty="0" err="1" smtClean="0"/>
              <a:t>Ôn</a:t>
            </a:r>
            <a:r>
              <a:rPr lang="en-US" dirty="0" smtClean="0"/>
              <a:t> </a:t>
            </a:r>
            <a:r>
              <a:rPr lang="en-US" dirty="0" err="1" smtClean="0"/>
              <a:t>luyện</a:t>
            </a:r>
            <a:r>
              <a:rPr lang="en-US" dirty="0" smtClean="0"/>
              <a:t> </a:t>
            </a:r>
            <a:r>
              <a:rPr lang="en-US" dirty="0" err="1" smtClean="0"/>
              <a:t>Toán</a:t>
            </a:r>
            <a:r>
              <a:rPr lang="en-US" dirty="0" smtClean="0"/>
              <a:t> 9 </a:t>
            </a:r>
            <a:r>
              <a:rPr lang="en-US" dirty="0" err="1" smtClean="0"/>
              <a:t>được</a:t>
            </a:r>
            <a:r>
              <a:rPr lang="en-US" dirty="0" smtClean="0"/>
              <a:t> 12 </a:t>
            </a:r>
            <a:r>
              <a:rPr lang="en-US" dirty="0" err="1" smtClean="0"/>
              <a:t>học</a:t>
            </a:r>
            <a:r>
              <a:rPr lang="en-US" dirty="0" smtClean="0"/>
              <a:t> </a:t>
            </a:r>
            <a:r>
              <a:rPr lang="en-US" dirty="0" err="1" smtClean="0"/>
              <a:t>sinh</a:t>
            </a:r>
            <a:r>
              <a:rPr lang="en-US" dirty="0" smtClean="0"/>
              <a:t> </a:t>
            </a:r>
            <a:r>
              <a:rPr lang="en-US" dirty="0" err="1" smtClean="0"/>
              <a:t>xem</a:t>
            </a:r>
            <a:r>
              <a:rPr lang="en-US" dirty="0" smtClean="0"/>
              <a:t>.</a:t>
            </a:r>
          </a:p>
          <a:p>
            <a:endParaRPr lang="en-US" dirty="0"/>
          </a:p>
        </p:txBody>
      </p:sp>
      <p:sp>
        <p:nvSpPr>
          <p:cNvPr id="22" name="TextBox 21"/>
          <p:cNvSpPr txBox="1"/>
          <p:nvPr/>
        </p:nvSpPr>
        <p:spPr>
          <a:xfrm>
            <a:off x="2743200" y="2286000"/>
            <a:ext cx="32004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err="1" smtClean="0"/>
              <a:t>Đăng</a:t>
            </a:r>
            <a:r>
              <a:rPr lang="en-US" dirty="0" smtClean="0"/>
              <a:t> </a:t>
            </a:r>
            <a:r>
              <a:rPr lang="en-US" dirty="0" err="1" smtClean="0"/>
              <a:t>thông</a:t>
            </a:r>
            <a:r>
              <a:rPr lang="en-US" dirty="0" smtClean="0"/>
              <a:t> </a:t>
            </a:r>
            <a:r>
              <a:rPr lang="en-US" dirty="0" err="1" smtClean="0"/>
              <a:t>điệp</a:t>
            </a:r>
            <a:r>
              <a:rPr lang="en-US" dirty="0" smtClean="0"/>
              <a:t>…</a:t>
            </a:r>
            <a:endParaRPr lang="en-US" dirty="0"/>
          </a:p>
        </p:txBody>
      </p:sp>
      <p:sp>
        <p:nvSpPr>
          <p:cNvPr id="23" name="TextBox 22"/>
          <p:cNvSpPr txBox="1"/>
          <p:nvPr/>
        </p:nvSpPr>
        <p:spPr>
          <a:xfrm>
            <a:off x="2209800" y="28194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Bài</a:t>
            </a:r>
            <a:r>
              <a:rPr lang="en-US" sz="1400" b="1" dirty="0" smtClean="0">
                <a:solidFill>
                  <a:schemeClr val="tx1"/>
                </a:solidFill>
              </a:rPr>
              <a:t> </a:t>
            </a:r>
            <a:r>
              <a:rPr lang="en-US" sz="1400" b="1" dirty="0" err="1" smtClean="0">
                <a:solidFill>
                  <a:schemeClr val="tx1"/>
                </a:solidFill>
              </a:rPr>
              <a:t>giảng</a:t>
            </a:r>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pic>
        <p:nvPicPr>
          <p:cNvPr id="26" name="Picture 8" descr="http://findicons.com/files/icons/1072/face_avatars/300/fa01.png"/>
          <p:cNvPicPr>
            <a:picLocks noChangeAspect="1" noChangeArrowheads="1"/>
          </p:cNvPicPr>
          <p:nvPr/>
        </p:nvPicPr>
        <p:blipFill>
          <a:blip r:embed="rId4" cstate="print"/>
          <a:srcRect/>
          <a:stretch>
            <a:fillRect/>
          </a:stretch>
        </p:blipFill>
        <p:spPr bwMode="auto">
          <a:xfrm>
            <a:off x="2209800" y="2133600"/>
            <a:ext cx="533400" cy="533400"/>
          </a:xfrm>
          <a:prstGeom prst="rect">
            <a:avLst/>
          </a:prstGeom>
          <a:noFill/>
        </p:spPr>
      </p:pic>
      <p:pic>
        <p:nvPicPr>
          <p:cNvPr id="27"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8" name="TextBox 27"/>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graphicFrame>
        <p:nvGraphicFramePr>
          <p:cNvPr id="24" name="Diagram 23"/>
          <p:cNvGraphicFramePr/>
          <p:nvPr/>
        </p:nvGraphicFramePr>
        <p:xfrm>
          <a:off x="3048000" y="3048000"/>
          <a:ext cx="2743200" cy="6858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9" name="TextBox 28"/>
          <p:cNvSpPr txBox="1"/>
          <p:nvPr/>
        </p:nvSpPr>
        <p:spPr>
          <a:xfrm>
            <a:off x="2209800" y="41148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Tài</a:t>
            </a:r>
            <a:r>
              <a:rPr lang="en-US" sz="1400" b="1" dirty="0" smtClean="0">
                <a:solidFill>
                  <a:schemeClr val="tx1"/>
                </a:solidFill>
              </a:rPr>
              <a:t> </a:t>
            </a:r>
            <a:r>
              <a:rPr lang="en-US" sz="1400" b="1" dirty="0" err="1" smtClean="0">
                <a:solidFill>
                  <a:schemeClr val="tx1"/>
                </a:solidFill>
              </a:rPr>
              <a:t>liệu</a:t>
            </a:r>
            <a:r>
              <a:rPr lang="en-US" sz="1400" b="1" dirty="0" smtClean="0">
                <a:solidFill>
                  <a:schemeClr val="tx1"/>
                </a:solidFill>
              </a:rPr>
              <a:t> </a:t>
            </a:r>
            <a:r>
              <a:rPr lang="en-US" sz="1400" b="1" dirty="0" err="1" smtClean="0">
                <a:solidFill>
                  <a:schemeClr val="tx1"/>
                </a:solidFill>
              </a:rPr>
              <a:t>gợi</a:t>
            </a:r>
            <a:r>
              <a:rPr lang="en-US" sz="1400" b="1" dirty="0" smtClean="0">
                <a:solidFill>
                  <a:schemeClr val="tx1"/>
                </a:solidFill>
              </a:rPr>
              <a:t> ý: </a:t>
            </a: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graphicFrame>
        <p:nvGraphicFramePr>
          <p:cNvPr id="30" name="Diagram 29"/>
          <p:cNvGraphicFramePr/>
          <p:nvPr/>
        </p:nvGraphicFramePr>
        <p:xfrm>
          <a:off x="3124200" y="4343400"/>
          <a:ext cx="2743200" cy="685800"/>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25" name="Picture 2"/>
          <p:cNvPicPr>
            <a:picLocks noChangeAspect="1" noChangeArrowheads="1"/>
          </p:cNvPicPr>
          <p:nvPr/>
        </p:nvPicPr>
        <p:blipFill>
          <a:blip r:embed="rId16" cstate="print"/>
          <a:srcRect l="29283" t="60417" r="13909" b="14583"/>
          <a:stretch>
            <a:fillRect/>
          </a:stretch>
        </p:blipFill>
        <p:spPr bwMode="auto">
          <a:xfrm>
            <a:off x="6096000" y="4953000"/>
            <a:ext cx="2743200" cy="923826"/>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738664"/>
          </a:xfrm>
          <a:prstGeom prst="rect">
            <a:avLst/>
          </a:prstGeom>
          <a:noFill/>
        </p:spPr>
        <p:txBody>
          <a:bodyPr wrap="square" rtlCol="0">
            <a:spAutoFit/>
          </a:bodyPr>
          <a:lstStyle/>
          <a:p>
            <a:r>
              <a:rPr lang="en-US" sz="1400" dirty="0" smtClean="0"/>
              <a:t>(</a:t>
            </a:r>
            <a:r>
              <a:rPr lang="en-US" sz="1400" dirty="0" err="1" smtClean="0"/>
              <a:t>Lớp</a:t>
            </a:r>
            <a:r>
              <a:rPr lang="en-US" sz="1400" dirty="0" smtClean="0"/>
              <a:t> </a:t>
            </a:r>
            <a:r>
              <a:rPr lang="en-US" sz="1400" dirty="0" err="1" smtClean="0"/>
              <a:t>học</a:t>
            </a:r>
            <a:r>
              <a:rPr lang="en-US" sz="1400" dirty="0" smtClean="0"/>
              <a:t>- </a:t>
            </a:r>
            <a:r>
              <a:rPr lang="en-US" sz="1400" dirty="0" err="1" smtClean="0"/>
              <a:t>khi</a:t>
            </a:r>
            <a:r>
              <a:rPr lang="en-US" sz="1400" dirty="0" smtClean="0"/>
              <a:t> </a:t>
            </a:r>
            <a:r>
              <a:rPr lang="en-US" sz="1400" dirty="0" err="1" smtClean="0"/>
              <a:t>đã</a:t>
            </a:r>
            <a:r>
              <a:rPr lang="en-US" sz="1400" dirty="0" smtClean="0"/>
              <a:t> </a:t>
            </a:r>
            <a:r>
              <a:rPr lang="en-US" sz="1400" dirty="0" err="1" smtClean="0"/>
              <a:t>đăng</a:t>
            </a:r>
            <a:r>
              <a:rPr lang="en-US" sz="1400" dirty="0" smtClean="0"/>
              <a:t> </a:t>
            </a:r>
            <a:r>
              <a:rPr lang="en-US" sz="1400" dirty="0" err="1" smtClean="0"/>
              <a:t>nhập</a:t>
            </a:r>
            <a:r>
              <a:rPr lang="en-US" sz="1400" dirty="0" smtClean="0"/>
              <a:t> </a:t>
            </a:r>
            <a:r>
              <a:rPr lang="en-US" sz="1400" dirty="0" err="1" smtClean="0"/>
              <a:t>và</a:t>
            </a:r>
            <a:r>
              <a:rPr lang="en-US" sz="1400" dirty="0" smtClean="0"/>
              <a:t> </a:t>
            </a:r>
            <a:r>
              <a:rPr lang="en-US" sz="1400" dirty="0" err="1" smtClean="0"/>
              <a:t>chọn</a:t>
            </a:r>
            <a:r>
              <a:rPr lang="en-US" sz="1400" dirty="0" smtClean="0"/>
              <a:t> </a:t>
            </a:r>
            <a:r>
              <a:rPr lang="en-US" sz="1400" dirty="0" err="1" smtClean="0"/>
              <a:t>lớp</a:t>
            </a:r>
            <a:r>
              <a:rPr lang="en-US" sz="1400" dirty="0" smtClean="0"/>
              <a:t> 9A, </a:t>
            </a:r>
            <a:r>
              <a:rPr lang="en-US" sz="1400" dirty="0" err="1" smtClean="0"/>
              <a:t>chọn</a:t>
            </a:r>
            <a:r>
              <a:rPr lang="en-US" sz="1400" dirty="0" smtClean="0"/>
              <a:t> </a:t>
            </a:r>
            <a:r>
              <a:rPr lang="en-US" sz="1400" dirty="0" err="1" smtClean="0"/>
              <a:t>phần</a:t>
            </a:r>
            <a:r>
              <a:rPr lang="en-US" sz="1400" dirty="0" smtClean="0"/>
              <a:t> </a:t>
            </a:r>
            <a:r>
              <a:rPr lang="en-US" sz="1400" dirty="0" err="1" smtClean="0"/>
              <a:t>Ứng</a:t>
            </a:r>
            <a:r>
              <a:rPr lang="en-US" sz="1400" dirty="0" smtClean="0"/>
              <a:t> </a:t>
            </a:r>
            <a:r>
              <a:rPr lang="en-US" sz="1400" dirty="0" err="1" smtClean="0"/>
              <a:t>dụng</a:t>
            </a:r>
            <a:r>
              <a:rPr lang="en-US" sz="1400" dirty="0" smtClean="0"/>
              <a:t>)</a:t>
            </a:r>
            <a:endParaRPr lang="en-US" sz="1400"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b="1" dirty="0" err="1" smtClean="0"/>
              <a:t>Lớp</a:t>
            </a:r>
            <a:r>
              <a:rPr lang="en-US" b="1" dirty="0" smtClean="0"/>
              <a:t> </a:t>
            </a:r>
            <a:r>
              <a:rPr lang="en-US" b="1" dirty="0" err="1" smtClean="0"/>
              <a:t>học</a:t>
            </a:r>
            <a:endParaRPr lang="en-US" b="1"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5438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0"/>
            <a:ext cx="1524000" cy="424731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err="1" smtClean="0"/>
              <a:t>Lớp</a:t>
            </a:r>
            <a:r>
              <a:rPr lang="en-US" b="1" dirty="0" smtClean="0"/>
              <a:t> </a:t>
            </a:r>
            <a:r>
              <a:rPr lang="en-US" b="1" dirty="0" err="1" smtClean="0"/>
              <a:t>học</a:t>
            </a:r>
            <a:endParaRPr lang="en-US" b="1" dirty="0" smtClean="0"/>
          </a:p>
          <a:p>
            <a:r>
              <a:rPr lang="en-US" b="1" dirty="0" err="1" smtClean="0"/>
              <a:t>Lớp</a:t>
            </a:r>
            <a:r>
              <a:rPr lang="en-US" b="1" dirty="0" smtClean="0"/>
              <a:t> 9A</a:t>
            </a:r>
          </a:p>
          <a:p>
            <a:r>
              <a:rPr lang="en-US" dirty="0" err="1" smtClean="0"/>
              <a:t>Trao</a:t>
            </a:r>
            <a:r>
              <a:rPr lang="en-US" dirty="0" smtClean="0"/>
              <a:t> </a:t>
            </a:r>
            <a:r>
              <a:rPr lang="en-US" dirty="0" err="1" smtClean="0"/>
              <a:t>đổi</a:t>
            </a:r>
            <a:endParaRPr lang="en-US" dirty="0" smtClean="0"/>
          </a:p>
          <a:p>
            <a:r>
              <a:rPr lang="en-US" dirty="0" err="1" smtClean="0"/>
              <a:t>Tủ</a:t>
            </a:r>
            <a:r>
              <a:rPr lang="en-US" dirty="0" smtClean="0"/>
              <a:t> </a:t>
            </a:r>
            <a:r>
              <a:rPr lang="en-US" dirty="0" err="1" smtClean="0"/>
              <a:t>tài</a:t>
            </a:r>
            <a:r>
              <a:rPr lang="en-US" dirty="0" smtClean="0"/>
              <a:t> </a:t>
            </a:r>
            <a:r>
              <a:rPr lang="en-US" dirty="0" err="1" smtClean="0"/>
              <a:t>liệu</a:t>
            </a:r>
            <a:endParaRPr lang="en-US" dirty="0" smtClean="0"/>
          </a:p>
          <a:p>
            <a:r>
              <a:rPr lang="en-US" b="1" dirty="0" err="1" smtClean="0"/>
              <a:t>Ứng</a:t>
            </a:r>
            <a:r>
              <a:rPr lang="en-US" b="1" dirty="0" smtClean="0"/>
              <a:t> </a:t>
            </a:r>
            <a:r>
              <a:rPr lang="en-US" b="1" dirty="0" err="1" smtClean="0"/>
              <a:t>dụng</a:t>
            </a:r>
            <a:endParaRPr lang="en-US" b="1" dirty="0" smtClean="0"/>
          </a:p>
          <a:p>
            <a:r>
              <a:rPr lang="en-US" dirty="0" err="1" smtClean="0"/>
              <a:t>Học</a:t>
            </a:r>
            <a:r>
              <a:rPr lang="en-US" dirty="0" smtClean="0"/>
              <a:t> </a:t>
            </a:r>
            <a:r>
              <a:rPr lang="en-US" dirty="0" err="1" smtClean="0"/>
              <a:t>sinh</a:t>
            </a:r>
            <a:endParaRPr lang="en-US" dirty="0" smtClean="0"/>
          </a:p>
          <a:p>
            <a:endParaRPr lang="en-US" dirty="0" smtClean="0"/>
          </a:p>
          <a:p>
            <a:r>
              <a:rPr lang="en-US" dirty="0" err="1" smtClean="0"/>
              <a:t>Mở</a:t>
            </a:r>
            <a:r>
              <a:rPr lang="en-US" dirty="0" smtClean="0"/>
              <a:t> </a:t>
            </a:r>
            <a:r>
              <a:rPr lang="en-US" dirty="0" err="1" smtClean="0"/>
              <a:t>lớp</a:t>
            </a:r>
            <a:r>
              <a:rPr lang="en-US" dirty="0" smtClean="0"/>
              <a:t> </a:t>
            </a:r>
            <a:r>
              <a:rPr lang="en-US" dirty="0" err="1" smtClean="0"/>
              <a:t>mới</a:t>
            </a:r>
            <a:endParaRPr lang="en-US" dirty="0" smtClean="0"/>
          </a:p>
          <a:p>
            <a:r>
              <a:rPr lang="en-US" dirty="0" err="1" smtClean="0"/>
              <a:t>Mời</a:t>
            </a:r>
            <a:r>
              <a:rPr lang="en-US" dirty="0" smtClean="0"/>
              <a:t> </a:t>
            </a:r>
            <a:r>
              <a:rPr lang="en-US" dirty="0" err="1" smtClean="0"/>
              <a:t>học</a:t>
            </a:r>
            <a:r>
              <a:rPr lang="en-US" dirty="0" smtClean="0"/>
              <a:t> </a:t>
            </a:r>
            <a:r>
              <a:rPr lang="en-US" dirty="0" err="1" smtClean="0"/>
              <a:t>sinh</a:t>
            </a:r>
            <a:endParaRPr lang="en-US" dirty="0" smtClean="0"/>
          </a:p>
          <a:p>
            <a:endParaRPr lang="en-US" dirty="0" smtClean="0"/>
          </a:p>
          <a:p>
            <a:endParaRPr lang="en-US" dirty="0"/>
          </a:p>
          <a:p>
            <a:endParaRPr lang="en-US" dirty="0" smtClean="0"/>
          </a:p>
          <a:p>
            <a:endParaRPr lang="en-US" dirty="0" smtClean="0"/>
          </a:p>
          <a:p>
            <a:endParaRPr lang="en-US" dirty="0" smtClean="0"/>
          </a:p>
          <a:p>
            <a:endParaRPr lang="en-US" dirty="0"/>
          </a:p>
        </p:txBody>
      </p:sp>
      <p:sp>
        <p:nvSpPr>
          <p:cNvPr id="21" name="TextBox 20"/>
          <p:cNvSpPr txBox="1"/>
          <p:nvPr/>
        </p:nvSpPr>
        <p:spPr>
          <a:xfrm>
            <a:off x="6096000" y="2514600"/>
            <a:ext cx="2743200"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Tương</a:t>
            </a:r>
            <a:r>
              <a:rPr lang="en-US" b="1" dirty="0" smtClean="0"/>
              <a:t> </a:t>
            </a:r>
            <a:r>
              <a:rPr lang="en-US" b="1" dirty="0" err="1" smtClean="0"/>
              <a:t>tác</a:t>
            </a:r>
            <a:r>
              <a:rPr lang="en-US" b="1" dirty="0" smtClean="0"/>
              <a:t> </a:t>
            </a:r>
            <a:r>
              <a:rPr lang="en-US" b="1" dirty="0" err="1" smtClean="0"/>
              <a:t>gần</a:t>
            </a:r>
            <a:r>
              <a:rPr lang="en-US" b="1" dirty="0" smtClean="0"/>
              <a:t> </a:t>
            </a:r>
            <a:r>
              <a:rPr lang="en-US" b="1" dirty="0" err="1" smtClean="0"/>
              <a:t>đây</a:t>
            </a:r>
            <a:r>
              <a:rPr lang="en-US" b="1" dirty="0" smtClean="0"/>
              <a:t>:</a:t>
            </a:r>
          </a:p>
          <a:p>
            <a:r>
              <a:rPr lang="en-US" dirty="0" err="1" smtClean="0"/>
              <a:t>Phú</a:t>
            </a:r>
            <a:r>
              <a:rPr lang="en-US" dirty="0" smtClean="0"/>
              <a:t> </a:t>
            </a:r>
            <a:r>
              <a:rPr lang="en-US" dirty="0" err="1" smtClean="0"/>
              <a:t>Hòa</a:t>
            </a:r>
            <a:r>
              <a:rPr lang="en-US" dirty="0" smtClean="0"/>
              <a:t> </a:t>
            </a:r>
            <a:r>
              <a:rPr lang="en-US" dirty="0" err="1" smtClean="0"/>
              <a:t>đề</a:t>
            </a:r>
            <a:r>
              <a:rPr lang="en-US" dirty="0" smtClean="0"/>
              <a:t> </a:t>
            </a:r>
            <a:r>
              <a:rPr lang="en-US" dirty="0" err="1" smtClean="0"/>
              <a:t>nghị</a:t>
            </a:r>
            <a:r>
              <a:rPr lang="en-US" dirty="0" smtClean="0"/>
              <a:t> </a:t>
            </a:r>
            <a:r>
              <a:rPr lang="en-US" dirty="0" err="1" smtClean="0"/>
              <a:t>nhập</a:t>
            </a:r>
            <a:r>
              <a:rPr lang="en-US" dirty="0" smtClean="0"/>
              <a:t> </a:t>
            </a:r>
            <a:r>
              <a:rPr lang="en-US" dirty="0" err="1" smtClean="0"/>
              <a:t>lớp</a:t>
            </a:r>
            <a:r>
              <a:rPr lang="en-US" dirty="0" smtClean="0"/>
              <a:t> </a:t>
            </a:r>
            <a:r>
              <a:rPr lang="en-US" dirty="0" err="1" smtClean="0"/>
              <a:t>học</a:t>
            </a:r>
            <a:r>
              <a:rPr lang="en-US" dirty="0" smtClean="0"/>
              <a:t> </a:t>
            </a:r>
            <a:r>
              <a:rPr lang="en-US" dirty="0" err="1" smtClean="0"/>
              <a:t>thêm</a:t>
            </a:r>
            <a:r>
              <a:rPr lang="en-US" dirty="0" smtClean="0"/>
              <a:t>.</a:t>
            </a:r>
          </a:p>
          <a:p>
            <a:r>
              <a:rPr lang="en-US" dirty="0" err="1" smtClean="0"/>
              <a:t>Đề</a:t>
            </a:r>
            <a:r>
              <a:rPr lang="en-US" dirty="0" smtClean="0"/>
              <a:t> </a:t>
            </a:r>
            <a:r>
              <a:rPr lang="en-US" dirty="0" err="1" smtClean="0"/>
              <a:t>cương</a:t>
            </a:r>
            <a:r>
              <a:rPr lang="en-US" dirty="0" smtClean="0"/>
              <a:t> </a:t>
            </a:r>
            <a:r>
              <a:rPr lang="en-US" dirty="0" err="1" smtClean="0"/>
              <a:t>Toán</a:t>
            </a:r>
            <a:r>
              <a:rPr lang="en-US" dirty="0" smtClean="0"/>
              <a:t> 9 </a:t>
            </a:r>
            <a:r>
              <a:rPr lang="en-US" dirty="0" err="1" smtClean="0"/>
              <a:t>được</a:t>
            </a:r>
            <a:r>
              <a:rPr lang="en-US" dirty="0" smtClean="0"/>
              <a:t> </a:t>
            </a:r>
            <a:r>
              <a:rPr lang="en-US" dirty="0" err="1" smtClean="0"/>
              <a:t>tải</a:t>
            </a:r>
            <a:r>
              <a:rPr lang="en-US" dirty="0" smtClean="0"/>
              <a:t> 20 </a:t>
            </a:r>
            <a:r>
              <a:rPr lang="en-US" dirty="0" err="1" smtClean="0"/>
              <a:t>lần</a:t>
            </a:r>
            <a:r>
              <a:rPr lang="en-US" dirty="0" smtClean="0"/>
              <a:t> </a:t>
            </a:r>
            <a:r>
              <a:rPr lang="en-US" dirty="0" err="1" smtClean="0"/>
              <a:t>từ</a:t>
            </a:r>
            <a:r>
              <a:rPr lang="en-US" dirty="0" smtClean="0"/>
              <a:t> </a:t>
            </a:r>
            <a:r>
              <a:rPr lang="en-US" dirty="0" err="1" smtClean="0"/>
              <a:t>Tủ</a:t>
            </a:r>
            <a:r>
              <a:rPr lang="en-US" dirty="0" smtClean="0"/>
              <a:t> </a:t>
            </a:r>
            <a:r>
              <a:rPr lang="en-US" dirty="0" err="1" smtClean="0"/>
              <a:t>sách</a:t>
            </a:r>
            <a:r>
              <a:rPr lang="en-US" dirty="0" smtClean="0"/>
              <a:t> </a:t>
            </a:r>
            <a:r>
              <a:rPr lang="en-US" dirty="0" err="1" smtClean="0"/>
              <a:t>của</a:t>
            </a:r>
            <a:r>
              <a:rPr lang="en-US" dirty="0" smtClean="0"/>
              <a:t> </a:t>
            </a:r>
            <a:r>
              <a:rPr lang="en-US" dirty="0" err="1" smtClean="0"/>
              <a:t>lớp</a:t>
            </a:r>
            <a:r>
              <a:rPr lang="en-US" dirty="0" smtClean="0"/>
              <a:t>.</a:t>
            </a:r>
          </a:p>
          <a:p>
            <a:r>
              <a:rPr lang="en-US" dirty="0" err="1" smtClean="0"/>
              <a:t>Bài</a:t>
            </a:r>
            <a:r>
              <a:rPr lang="en-US" dirty="0" smtClean="0"/>
              <a:t> </a:t>
            </a:r>
            <a:r>
              <a:rPr lang="en-US" dirty="0" err="1" smtClean="0"/>
              <a:t>giảng</a:t>
            </a:r>
            <a:r>
              <a:rPr lang="en-US" dirty="0" smtClean="0"/>
              <a:t> </a:t>
            </a:r>
            <a:r>
              <a:rPr lang="en-US" dirty="0" err="1" smtClean="0"/>
              <a:t>Ôn</a:t>
            </a:r>
            <a:r>
              <a:rPr lang="en-US" dirty="0" smtClean="0"/>
              <a:t> </a:t>
            </a:r>
            <a:r>
              <a:rPr lang="en-US" dirty="0" err="1" smtClean="0"/>
              <a:t>luyện</a:t>
            </a:r>
            <a:r>
              <a:rPr lang="en-US" dirty="0" smtClean="0"/>
              <a:t> </a:t>
            </a:r>
            <a:r>
              <a:rPr lang="en-US" dirty="0" err="1" smtClean="0"/>
              <a:t>Toán</a:t>
            </a:r>
            <a:r>
              <a:rPr lang="en-US" dirty="0" smtClean="0"/>
              <a:t> 9 </a:t>
            </a:r>
            <a:r>
              <a:rPr lang="en-US" dirty="0" err="1" smtClean="0"/>
              <a:t>được</a:t>
            </a:r>
            <a:r>
              <a:rPr lang="en-US" dirty="0" smtClean="0"/>
              <a:t> 12 </a:t>
            </a:r>
            <a:r>
              <a:rPr lang="en-US" dirty="0" err="1" smtClean="0"/>
              <a:t>học</a:t>
            </a:r>
            <a:r>
              <a:rPr lang="en-US" dirty="0" smtClean="0"/>
              <a:t> </a:t>
            </a:r>
            <a:r>
              <a:rPr lang="en-US" dirty="0" err="1" smtClean="0"/>
              <a:t>sinh</a:t>
            </a:r>
            <a:r>
              <a:rPr lang="en-US" dirty="0" smtClean="0"/>
              <a:t> </a:t>
            </a:r>
            <a:r>
              <a:rPr lang="en-US" dirty="0" err="1" smtClean="0"/>
              <a:t>xem</a:t>
            </a:r>
            <a:r>
              <a:rPr lang="en-US" dirty="0" smtClean="0"/>
              <a:t>.</a:t>
            </a:r>
          </a:p>
          <a:p>
            <a:endParaRPr lang="en-US" dirty="0"/>
          </a:p>
        </p:txBody>
      </p:sp>
      <p:sp>
        <p:nvSpPr>
          <p:cNvPr id="22" name="TextBox 21"/>
          <p:cNvSpPr txBox="1"/>
          <p:nvPr/>
        </p:nvSpPr>
        <p:spPr>
          <a:xfrm>
            <a:off x="2743200" y="2286000"/>
            <a:ext cx="32004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err="1" smtClean="0"/>
              <a:t>Đăng</a:t>
            </a:r>
            <a:r>
              <a:rPr lang="en-US" dirty="0" smtClean="0"/>
              <a:t> </a:t>
            </a:r>
            <a:r>
              <a:rPr lang="en-US" dirty="0" err="1" smtClean="0"/>
              <a:t>thông</a:t>
            </a:r>
            <a:r>
              <a:rPr lang="en-US" dirty="0" smtClean="0"/>
              <a:t> </a:t>
            </a:r>
            <a:r>
              <a:rPr lang="en-US" dirty="0" err="1" smtClean="0"/>
              <a:t>điệp</a:t>
            </a:r>
            <a:r>
              <a:rPr lang="en-US" dirty="0" smtClean="0"/>
              <a:t>…</a:t>
            </a:r>
            <a:endParaRPr lang="en-US" dirty="0"/>
          </a:p>
        </p:txBody>
      </p:sp>
      <p:sp>
        <p:nvSpPr>
          <p:cNvPr id="23" name="TextBox 22"/>
          <p:cNvSpPr txBox="1"/>
          <p:nvPr/>
        </p:nvSpPr>
        <p:spPr>
          <a:xfrm>
            <a:off x="2209800" y="28194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Ứng</a:t>
            </a:r>
            <a:r>
              <a:rPr lang="en-US" sz="1400" b="1" dirty="0" smtClean="0">
                <a:solidFill>
                  <a:schemeClr val="tx1"/>
                </a:solidFill>
              </a:rPr>
              <a:t> </a:t>
            </a:r>
            <a:r>
              <a:rPr lang="en-US" sz="1400" b="1" dirty="0" err="1" smtClean="0">
                <a:solidFill>
                  <a:schemeClr val="tx1"/>
                </a:solidFill>
              </a:rPr>
              <a:t>dụng</a:t>
            </a:r>
            <a:r>
              <a:rPr lang="en-US" sz="1400" b="1" dirty="0" smtClean="0">
                <a:solidFill>
                  <a:schemeClr val="tx1"/>
                </a:solidFill>
              </a:rPr>
              <a:t> </a:t>
            </a:r>
            <a:r>
              <a:rPr lang="en-US" sz="1400" b="1" dirty="0" err="1" smtClean="0">
                <a:solidFill>
                  <a:schemeClr val="tx1"/>
                </a:solidFill>
              </a:rPr>
              <a:t>lớp</a:t>
            </a:r>
            <a:r>
              <a:rPr lang="en-US" sz="1400" b="1" dirty="0" smtClean="0">
                <a:solidFill>
                  <a:schemeClr val="tx1"/>
                </a:solidFill>
              </a:rPr>
              <a:t> 9A: </a:t>
            </a: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pic>
        <p:nvPicPr>
          <p:cNvPr id="26" name="Picture 8" descr="http://findicons.com/files/icons/1072/face_avatars/300/fa01.png"/>
          <p:cNvPicPr>
            <a:picLocks noChangeAspect="1" noChangeArrowheads="1"/>
          </p:cNvPicPr>
          <p:nvPr/>
        </p:nvPicPr>
        <p:blipFill>
          <a:blip r:embed="rId4" cstate="print"/>
          <a:srcRect/>
          <a:stretch>
            <a:fillRect/>
          </a:stretch>
        </p:blipFill>
        <p:spPr bwMode="auto">
          <a:xfrm>
            <a:off x="2209800" y="2133600"/>
            <a:ext cx="533400" cy="533400"/>
          </a:xfrm>
          <a:prstGeom prst="rect">
            <a:avLst/>
          </a:prstGeom>
          <a:noFill/>
        </p:spPr>
      </p:pic>
      <p:pic>
        <p:nvPicPr>
          <p:cNvPr id="27"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8" name="TextBox 27"/>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graphicFrame>
        <p:nvGraphicFramePr>
          <p:cNvPr id="24" name="Diagram 23"/>
          <p:cNvGraphicFramePr/>
          <p:nvPr/>
        </p:nvGraphicFramePr>
        <p:xfrm>
          <a:off x="3048000" y="3048000"/>
          <a:ext cx="2743200" cy="6858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9" name="TextBox 28"/>
          <p:cNvSpPr txBox="1"/>
          <p:nvPr/>
        </p:nvSpPr>
        <p:spPr>
          <a:xfrm>
            <a:off x="2209800" y="41148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Ứng</a:t>
            </a:r>
            <a:r>
              <a:rPr lang="en-US" sz="1400" b="1" dirty="0" smtClean="0">
                <a:solidFill>
                  <a:schemeClr val="tx1"/>
                </a:solidFill>
              </a:rPr>
              <a:t> </a:t>
            </a:r>
            <a:r>
              <a:rPr lang="en-US" sz="1400" b="1" dirty="0" err="1" smtClean="0">
                <a:solidFill>
                  <a:schemeClr val="tx1"/>
                </a:solidFill>
              </a:rPr>
              <a:t>dụng</a:t>
            </a:r>
            <a:r>
              <a:rPr lang="en-US" sz="1400" b="1" dirty="0" smtClean="0">
                <a:solidFill>
                  <a:schemeClr val="tx1"/>
                </a:solidFill>
              </a:rPr>
              <a:t> </a:t>
            </a:r>
            <a:r>
              <a:rPr lang="en-US" sz="1400" b="1" dirty="0" err="1" smtClean="0">
                <a:solidFill>
                  <a:schemeClr val="tx1"/>
                </a:solidFill>
              </a:rPr>
              <a:t>gợi</a:t>
            </a:r>
            <a:r>
              <a:rPr lang="en-US" sz="1400" b="1" dirty="0" smtClean="0">
                <a:solidFill>
                  <a:schemeClr val="tx1"/>
                </a:solidFill>
              </a:rPr>
              <a:t> ý: </a:t>
            </a: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graphicFrame>
        <p:nvGraphicFramePr>
          <p:cNvPr id="30" name="Diagram 29"/>
          <p:cNvGraphicFramePr/>
          <p:nvPr/>
        </p:nvGraphicFramePr>
        <p:xfrm>
          <a:off x="3124200" y="4343400"/>
          <a:ext cx="2743200" cy="685800"/>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pic>
        <p:nvPicPr>
          <p:cNvPr id="25" name="Picture 2"/>
          <p:cNvPicPr>
            <a:picLocks noChangeAspect="1" noChangeArrowheads="1"/>
          </p:cNvPicPr>
          <p:nvPr/>
        </p:nvPicPr>
        <p:blipFill>
          <a:blip r:embed="rId16" cstate="print"/>
          <a:srcRect l="29283" t="60417" r="13909" b="14583"/>
          <a:stretch>
            <a:fillRect/>
          </a:stretch>
        </p:blipFill>
        <p:spPr bwMode="auto">
          <a:xfrm>
            <a:off x="6096000" y="4953000"/>
            <a:ext cx="2743200" cy="923826"/>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523220"/>
          </a:xfrm>
          <a:prstGeom prst="rect">
            <a:avLst/>
          </a:prstGeom>
          <a:noFill/>
        </p:spPr>
        <p:txBody>
          <a:bodyPr wrap="square" rtlCol="0">
            <a:spAutoFit/>
          </a:bodyPr>
          <a:lstStyle/>
          <a:p>
            <a:r>
              <a:rPr lang="en-US" sz="1400" dirty="0" smtClean="0"/>
              <a:t>(</a:t>
            </a:r>
            <a:r>
              <a:rPr lang="en-US" sz="1400" dirty="0" err="1" smtClean="0"/>
              <a:t>Lớp</a:t>
            </a:r>
            <a:r>
              <a:rPr lang="en-US" sz="1400" dirty="0" smtClean="0"/>
              <a:t> </a:t>
            </a:r>
            <a:r>
              <a:rPr lang="en-US" sz="1400" dirty="0" err="1" smtClean="0"/>
              <a:t>học</a:t>
            </a:r>
            <a:r>
              <a:rPr lang="en-US" sz="1400" dirty="0" smtClean="0"/>
              <a:t>- </a:t>
            </a:r>
            <a:r>
              <a:rPr lang="en-US" sz="1400" dirty="0" err="1" smtClean="0"/>
              <a:t>khi</a:t>
            </a:r>
            <a:r>
              <a:rPr lang="en-US" sz="1400" dirty="0" smtClean="0"/>
              <a:t> </a:t>
            </a:r>
            <a:r>
              <a:rPr lang="en-US" sz="1400" dirty="0" err="1" smtClean="0"/>
              <a:t>đã</a:t>
            </a:r>
            <a:r>
              <a:rPr lang="en-US" sz="1400" dirty="0" smtClean="0"/>
              <a:t> </a:t>
            </a:r>
            <a:r>
              <a:rPr lang="en-US" sz="1400" dirty="0" err="1" smtClean="0"/>
              <a:t>đăng</a:t>
            </a:r>
            <a:r>
              <a:rPr lang="en-US" sz="1400" dirty="0" smtClean="0"/>
              <a:t> </a:t>
            </a:r>
            <a:r>
              <a:rPr lang="en-US" sz="1400" dirty="0" err="1" smtClean="0"/>
              <a:t>nhập</a:t>
            </a:r>
            <a:r>
              <a:rPr lang="en-US" sz="1400" dirty="0" smtClean="0"/>
              <a:t> </a:t>
            </a:r>
            <a:r>
              <a:rPr lang="en-US" sz="1400" dirty="0" err="1" smtClean="0"/>
              <a:t>và</a:t>
            </a:r>
            <a:r>
              <a:rPr lang="en-US" sz="1400" dirty="0" smtClean="0"/>
              <a:t> </a:t>
            </a:r>
            <a:r>
              <a:rPr lang="en-US" sz="1400" dirty="0" err="1" smtClean="0"/>
              <a:t>chọn</a:t>
            </a:r>
            <a:r>
              <a:rPr lang="en-US" sz="1400" dirty="0" smtClean="0"/>
              <a:t> </a:t>
            </a:r>
            <a:r>
              <a:rPr lang="en-US" sz="1400" dirty="0" err="1" smtClean="0"/>
              <a:t>lớp</a:t>
            </a:r>
            <a:r>
              <a:rPr lang="en-US" sz="1400" dirty="0" smtClean="0"/>
              <a:t> 9A – </a:t>
            </a:r>
            <a:r>
              <a:rPr lang="en-US" sz="1400" dirty="0" err="1" smtClean="0"/>
              <a:t>Học</a:t>
            </a:r>
            <a:r>
              <a:rPr lang="en-US" sz="1400" dirty="0" smtClean="0"/>
              <a:t> </a:t>
            </a:r>
            <a:r>
              <a:rPr lang="en-US" sz="1400" dirty="0" err="1" smtClean="0"/>
              <a:t>sinh</a:t>
            </a:r>
            <a:r>
              <a:rPr lang="en-US" sz="1400" dirty="0" smtClean="0"/>
              <a:t>)</a:t>
            </a:r>
            <a:endParaRPr lang="en-US" sz="1400"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b="1" dirty="0" err="1" smtClean="0"/>
              <a:t>Lớp</a:t>
            </a:r>
            <a:r>
              <a:rPr lang="en-US" b="1" dirty="0" smtClean="0"/>
              <a:t> </a:t>
            </a:r>
            <a:r>
              <a:rPr lang="en-US" b="1" dirty="0" err="1" smtClean="0"/>
              <a:t>học</a:t>
            </a:r>
            <a:endParaRPr lang="en-US" b="1"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5438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0"/>
            <a:ext cx="1524000" cy="424731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err="1" smtClean="0"/>
              <a:t>Lớp</a:t>
            </a:r>
            <a:r>
              <a:rPr lang="en-US" b="1" dirty="0" smtClean="0"/>
              <a:t> </a:t>
            </a:r>
            <a:r>
              <a:rPr lang="en-US" b="1" dirty="0" err="1" smtClean="0"/>
              <a:t>học</a:t>
            </a:r>
            <a:endParaRPr lang="en-US" b="1" dirty="0" smtClean="0"/>
          </a:p>
          <a:p>
            <a:r>
              <a:rPr lang="en-US" b="1" dirty="0" err="1" smtClean="0"/>
              <a:t>Lớp</a:t>
            </a:r>
            <a:r>
              <a:rPr lang="en-US" b="1" dirty="0" smtClean="0"/>
              <a:t> 9A</a:t>
            </a:r>
          </a:p>
          <a:p>
            <a:r>
              <a:rPr lang="en-US" dirty="0" err="1" smtClean="0"/>
              <a:t>Trao</a:t>
            </a:r>
            <a:r>
              <a:rPr lang="en-US" dirty="0" smtClean="0"/>
              <a:t> </a:t>
            </a:r>
            <a:r>
              <a:rPr lang="en-US" dirty="0" err="1" smtClean="0"/>
              <a:t>đổi</a:t>
            </a:r>
            <a:endParaRPr lang="en-US" dirty="0" smtClean="0"/>
          </a:p>
          <a:p>
            <a:r>
              <a:rPr lang="en-US" dirty="0" err="1" smtClean="0"/>
              <a:t>Tủ</a:t>
            </a:r>
            <a:r>
              <a:rPr lang="en-US" dirty="0" smtClean="0"/>
              <a:t> </a:t>
            </a:r>
            <a:r>
              <a:rPr lang="en-US" dirty="0" err="1" smtClean="0"/>
              <a:t>tài</a:t>
            </a:r>
            <a:r>
              <a:rPr lang="en-US" dirty="0" smtClean="0"/>
              <a:t> </a:t>
            </a:r>
            <a:r>
              <a:rPr lang="en-US" dirty="0" err="1" smtClean="0"/>
              <a:t>liệu</a:t>
            </a:r>
            <a:endParaRPr lang="en-US" dirty="0" smtClean="0"/>
          </a:p>
          <a:p>
            <a:r>
              <a:rPr lang="en-US" dirty="0" err="1" smtClean="0"/>
              <a:t>Ứng</a:t>
            </a:r>
            <a:r>
              <a:rPr lang="en-US" dirty="0" smtClean="0"/>
              <a:t> </a:t>
            </a:r>
            <a:r>
              <a:rPr lang="en-US" dirty="0" err="1" smtClean="0"/>
              <a:t>dụng</a:t>
            </a:r>
            <a:endParaRPr lang="en-US" dirty="0" smtClean="0"/>
          </a:p>
          <a:p>
            <a:r>
              <a:rPr lang="en-US" b="1" dirty="0" err="1" smtClean="0"/>
              <a:t>Học</a:t>
            </a:r>
            <a:r>
              <a:rPr lang="en-US" b="1" dirty="0" smtClean="0"/>
              <a:t> </a:t>
            </a:r>
            <a:r>
              <a:rPr lang="en-US" b="1" dirty="0" err="1" smtClean="0"/>
              <a:t>sinh</a:t>
            </a:r>
            <a:endParaRPr lang="en-US" b="1" dirty="0" smtClean="0"/>
          </a:p>
          <a:p>
            <a:endParaRPr lang="en-US" b="1" dirty="0" smtClean="0"/>
          </a:p>
          <a:p>
            <a:endParaRPr lang="en-US" b="1" dirty="0" smtClean="0"/>
          </a:p>
          <a:p>
            <a:r>
              <a:rPr lang="en-US" dirty="0" err="1" smtClean="0"/>
              <a:t>Mở</a:t>
            </a:r>
            <a:r>
              <a:rPr lang="en-US" dirty="0" smtClean="0"/>
              <a:t> </a:t>
            </a:r>
            <a:r>
              <a:rPr lang="en-US" dirty="0" err="1" smtClean="0"/>
              <a:t>lớp</a:t>
            </a:r>
            <a:r>
              <a:rPr lang="en-US" dirty="0" smtClean="0"/>
              <a:t> </a:t>
            </a:r>
            <a:r>
              <a:rPr lang="en-US" dirty="0" err="1" smtClean="0"/>
              <a:t>mới</a:t>
            </a:r>
            <a:endParaRPr lang="en-US" dirty="0" smtClean="0"/>
          </a:p>
          <a:p>
            <a:r>
              <a:rPr lang="en-US" dirty="0" err="1" smtClean="0"/>
              <a:t>Mời</a:t>
            </a:r>
            <a:r>
              <a:rPr lang="en-US" dirty="0" smtClean="0"/>
              <a:t> </a:t>
            </a:r>
            <a:r>
              <a:rPr lang="en-US" dirty="0" err="1" smtClean="0"/>
              <a:t>học</a:t>
            </a:r>
            <a:r>
              <a:rPr lang="en-US" dirty="0" smtClean="0"/>
              <a:t> </a:t>
            </a:r>
            <a:r>
              <a:rPr lang="en-US" dirty="0" err="1" smtClean="0"/>
              <a:t>sinh</a:t>
            </a:r>
            <a:endParaRPr lang="en-US" dirty="0" smtClean="0"/>
          </a:p>
          <a:p>
            <a:endParaRPr lang="en-US" dirty="0"/>
          </a:p>
          <a:p>
            <a:endParaRPr lang="en-US" dirty="0" smtClean="0"/>
          </a:p>
          <a:p>
            <a:endParaRPr lang="en-US" dirty="0" smtClean="0"/>
          </a:p>
          <a:p>
            <a:endParaRPr lang="en-US" dirty="0" smtClean="0"/>
          </a:p>
          <a:p>
            <a:endParaRPr lang="en-US" dirty="0"/>
          </a:p>
        </p:txBody>
      </p:sp>
      <p:sp>
        <p:nvSpPr>
          <p:cNvPr id="21" name="TextBox 20"/>
          <p:cNvSpPr txBox="1"/>
          <p:nvPr/>
        </p:nvSpPr>
        <p:spPr>
          <a:xfrm>
            <a:off x="6096000" y="2514600"/>
            <a:ext cx="2743200"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Tương</a:t>
            </a:r>
            <a:r>
              <a:rPr lang="en-US" b="1" dirty="0" smtClean="0"/>
              <a:t> </a:t>
            </a:r>
            <a:r>
              <a:rPr lang="en-US" b="1" dirty="0" err="1" smtClean="0"/>
              <a:t>tác</a:t>
            </a:r>
            <a:r>
              <a:rPr lang="en-US" b="1" dirty="0" smtClean="0"/>
              <a:t> </a:t>
            </a:r>
            <a:r>
              <a:rPr lang="en-US" b="1" dirty="0" err="1" smtClean="0"/>
              <a:t>gần</a:t>
            </a:r>
            <a:r>
              <a:rPr lang="en-US" b="1" dirty="0" smtClean="0"/>
              <a:t> </a:t>
            </a:r>
            <a:r>
              <a:rPr lang="en-US" b="1" dirty="0" err="1" smtClean="0"/>
              <a:t>đây</a:t>
            </a:r>
            <a:r>
              <a:rPr lang="en-US" b="1" dirty="0" smtClean="0"/>
              <a:t>:</a:t>
            </a:r>
          </a:p>
          <a:p>
            <a:r>
              <a:rPr lang="en-US" dirty="0" err="1" smtClean="0"/>
              <a:t>Phú</a:t>
            </a:r>
            <a:r>
              <a:rPr lang="en-US" dirty="0" smtClean="0"/>
              <a:t> </a:t>
            </a:r>
            <a:r>
              <a:rPr lang="en-US" dirty="0" err="1" smtClean="0"/>
              <a:t>Hòa</a:t>
            </a:r>
            <a:r>
              <a:rPr lang="en-US" dirty="0" smtClean="0"/>
              <a:t> </a:t>
            </a:r>
            <a:r>
              <a:rPr lang="en-US" dirty="0" err="1" smtClean="0"/>
              <a:t>đề</a:t>
            </a:r>
            <a:r>
              <a:rPr lang="en-US" dirty="0" smtClean="0"/>
              <a:t> </a:t>
            </a:r>
            <a:r>
              <a:rPr lang="en-US" dirty="0" err="1" smtClean="0"/>
              <a:t>nghị</a:t>
            </a:r>
            <a:r>
              <a:rPr lang="en-US" dirty="0" smtClean="0"/>
              <a:t> </a:t>
            </a:r>
            <a:r>
              <a:rPr lang="en-US" dirty="0" err="1" smtClean="0"/>
              <a:t>nhập</a:t>
            </a:r>
            <a:r>
              <a:rPr lang="en-US" dirty="0" smtClean="0"/>
              <a:t> </a:t>
            </a:r>
            <a:r>
              <a:rPr lang="en-US" dirty="0" err="1" smtClean="0"/>
              <a:t>lớp</a:t>
            </a:r>
            <a:r>
              <a:rPr lang="en-US" dirty="0" smtClean="0"/>
              <a:t> </a:t>
            </a:r>
            <a:r>
              <a:rPr lang="en-US" dirty="0" err="1" smtClean="0"/>
              <a:t>học</a:t>
            </a:r>
            <a:r>
              <a:rPr lang="en-US" dirty="0" smtClean="0"/>
              <a:t> </a:t>
            </a:r>
            <a:r>
              <a:rPr lang="en-US" dirty="0" err="1" smtClean="0"/>
              <a:t>thêm</a:t>
            </a:r>
            <a:r>
              <a:rPr lang="en-US" dirty="0" smtClean="0"/>
              <a:t>.</a:t>
            </a:r>
          </a:p>
          <a:p>
            <a:r>
              <a:rPr lang="en-US" dirty="0" err="1" smtClean="0"/>
              <a:t>Đề</a:t>
            </a:r>
            <a:r>
              <a:rPr lang="en-US" dirty="0" smtClean="0"/>
              <a:t> </a:t>
            </a:r>
            <a:r>
              <a:rPr lang="en-US" dirty="0" err="1" smtClean="0"/>
              <a:t>cương</a:t>
            </a:r>
            <a:r>
              <a:rPr lang="en-US" dirty="0" smtClean="0"/>
              <a:t> </a:t>
            </a:r>
            <a:r>
              <a:rPr lang="en-US" dirty="0" err="1" smtClean="0"/>
              <a:t>Toán</a:t>
            </a:r>
            <a:r>
              <a:rPr lang="en-US" dirty="0" smtClean="0"/>
              <a:t> 9 </a:t>
            </a:r>
            <a:r>
              <a:rPr lang="en-US" dirty="0" err="1" smtClean="0"/>
              <a:t>được</a:t>
            </a:r>
            <a:r>
              <a:rPr lang="en-US" dirty="0" smtClean="0"/>
              <a:t> </a:t>
            </a:r>
            <a:r>
              <a:rPr lang="en-US" dirty="0" err="1" smtClean="0"/>
              <a:t>tải</a:t>
            </a:r>
            <a:r>
              <a:rPr lang="en-US" dirty="0" smtClean="0"/>
              <a:t> 20 </a:t>
            </a:r>
            <a:r>
              <a:rPr lang="en-US" dirty="0" err="1" smtClean="0"/>
              <a:t>lần</a:t>
            </a:r>
            <a:r>
              <a:rPr lang="en-US" dirty="0" smtClean="0"/>
              <a:t> </a:t>
            </a:r>
            <a:r>
              <a:rPr lang="en-US" dirty="0" err="1" smtClean="0"/>
              <a:t>từ</a:t>
            </a:r>
            <a:r>
              <a:rPr lang="en-US" dirty="0" smtClean="0"/>
              <a:t> </a:t>
            </a:r>
            <a:r>
              <a:rPr lang="en-US" dirty="0" err="1" smtClean="0"/>
              <a:t>Tủ</a:t>
            </a:r>
            <a:r>
              <a:rPr lang="en-US" dirty="0" smtClean="0"/>
              <a:t> </a:t>
            </a:r>
            <a:r>
              <a:rPr lang="en-US" dirty="0" err="1" smtClean="0"/>
              <a:t>sách</a:t>
            </a:r>
            <a:r>
              <a:rPr lang="en-US" dirty="0" smtClean="0"/>
              <a:t> </a:t>
            </a:r>
            <a:r>
              <a:rPr lang="en-US" dirty="0" err="1" smtClean="0"/>
              <a:t>của</a:t>
            </a:r>
            <a:r>
              <a:rPr lang="en-US" dirty="0" smtClean="0"/>
              <a:t> </a:t>
            </a:r>
            <a:r>
              <a:rPr lang="en-US" dirty="0" err="1" smtClean="0"/>
              <a:t>lớp</a:t>
            </a:r>
            <a:r>
              <a:rPr lang="en-US" dirty="0" smtClean="0"/>
              <a:t>.</a:t>
            </a:r>
          </a:p>
          <a:p>
            <a:r>
              <a:rPr lang="en-US" dirty="0" err="1" smtClean="0"/>
              <a:t>Bài</a:t>
            </a:r>
            <a:r>
              <a:rPr lang="en-US" dirty="0" smtClean="0"/>
              <a:t> </a:t>
            </a:r>
            <a:r>
              <a:rPr lang="en-US" dirty="0" err="1" smtClean="0"/>
              <a:t>giảng</a:t>
            </a:r>
            <a:r>
              <a:rPr lang="en-US" dirty="0" smtClean="0"/>
              <a:t> </a:t>
            </a:r>
            <a:r>
              <a:rPr lang="en-US" dirty="0" err="1" smtClean="0"/>
              <a:t>Ôn</a:t>
            </a:r>
            <a:r>
              <a:rPr lang="en-US" dirty="0" smtClean="0"/>
              <a:t> </a:t>
            </a:r>
            <a:r>
              <a:rPr lang="en-US" dirty="0" err="1" smtClean="0"/>
              <a:t>luyện</a:t>
            </a:r>
            <a:r>
              <a:rPr lang="en-US" dirty="0" smtClean="0"/>
              <a:t> </a:t>
            </a:r>
            <a:r>
              <a:rPr lang="en-US" dirty="0" err="1" smtClean="0"/>
              <a:t>Toán</a:t>
            </a:r>
            <a:r>
              <a:rPr lang="en-US" dirty="0" smtClean="0"/>
              <a:t> 9 </a:t>
            </a:r>
            <a:r>
              <a:rPr lang="en-US" dirty="0" err="1" smtClean="0"/>
              <a:t>được</a:t>
            </a:r>
            <a:r>
              <a:rPr lang="en-US" dirty="0" smtClean="0"/>
              <a:t> 12 </a:t>
            </a:r>
            <a:r>
              <a:rPr lang="en-US" dirty="0" err="1" smtClean="0"/>
              <a:t>học</a:t>
            </a:r>
            <a:r>
              <a:rPr lang="en-US" dirty="0" smtClean="0"/>
              <a:t> </a:t>
            </a:r>
            <a:r>
              <a:rPr lang="en-US" dirty="0" err="1" smtClean="0"/>
              <a:t>sinh</a:t>
            </a:r>
            <a:r>
              <a:rPr lang="en-US" dirty="0" smtClean="0"/>
              <a:t> </a:t>
            </a:r>
            <a:r>
              <a:rPr lang="en-US" dirty="0" err="1" smtClean="0"/>
              <a:t>xem</a:t>
            </a:r>
            <a:r>
              <a:rPr lang="en-US" dirty="0" smtClean="0"/>
              <a:t>.</a:t>
            </a:r>
          </a:p>
          <a:p>
            <a:endParaRPr lang="en-US" dirty="0"/>
          </a:p>
        </p:txBody>
      </p:sp>
      <p:sp>
        <p:nvSpPr>
          <p:cNvPr id="22" name="TextBox 21"/>
          <p:cNvSpPr txBox="1"/>
          <p:nvPr/>
        </p:nvSpPr>
        <p:spPr>
          <a:xfrm>
            <a:off x="2743200" y="2286000"/>
            <a:ext cx="32004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err="1" smtClean="0"/>
              <a:t>Đăng</a:t>
            </a:r>
            <a:r>
              <a:rPr lang="en-US" dirty="0" smtClean="0"/>
              <a:t> </a:t>
            </a:r>
            <a:r>
              <a:rPr lang="en-US" dirty="0" err="1" smtClean="0"/>
              <a:t>thông</a:t>
            </a:r>
            <a:r>
              <a:rPr lang="en-US" dirty="0" smtClean="0"/>
              <a:t> </a:t>
            </a:r>
            <a:r>
              <a:rPr lang="en-US" dirty="0" err="1" smtClean="0"/>
              <a:t>điệp</a:t>
            </a:r>
            <a:r>
              <a:rPr lang="en-US" dirty="0" smtClean="0"/>
              <a:t>…</a:t>
            </a:r>
            <a:endParaRPr lang="en-US" dirty="0"/>
          </a:p>
        </p:txBody>
      </p:sp>
      <p:sp>
        <p:nvSpPr>
          <p:cNvPr id="23" name="TextBox 22"/>
          <p:cNvSpPr txBox="1"/>
          <p:nvPr/>
        </p:nvSpPr>
        <p:spPr>
          <a:xfrm>
            <a:off x="2209800" y="28194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Danh</a:t>
            </a:r>
            <a:r>
              <a:rPr lang="en-US" sz="1400" b="1" dirty="0" smtClean="0">
                <a:solidFill>
                  <a:schemeClr val="tx1"/>
                </a:solidFill>
              </a:rPr>
              <a:t> </a:t>
            </a:r>
            <a:r>
              <a:rPr lang="en-US" sz="1400" b="1" dirty="0" err="1" smtClean="0">
                <a:solidFill>
                  <a:schemeClr val="tx1"/>
                </a:solidFill>
              </a:rPr>
              <a:t>sách</a:t>
            </a:r>
            <a:r>
              <a:rPr lang="en-US" sz="1400" b="1" dirty="0" smtClean="0">
                <a:solidFill>
                  <a:schemeClr val="tx1"/>
                </a:solidFill>
              </a:rPr>
              <a:t> </a:t>
            </a:r>
            <a:r>
              <a:rPr lang="en-US" sz="1400" b="1" dirty="0" err="1" smtClean="0">
                <a:solidFill>
                  <a:schemeClr val="tx1"/>
                </a:solidFill>
              </a:rPr>
              <a:t>học</a:t>
            </a:r>
            <a:r>
              <a:rPr lang="en-US" sz="1400" b="1" dirty="0" smtClean="0">
                <a:solidFill>
                  <a:schemeClr val="tx1"/>
                </a:solidFill>
              </a:rPr>
              <a:t> </a:t>
            </a:r>
            <a:r>
              <a:rPr lang="en-US" sz="1400" b="1" dirty="0" err="1" smtClean="0">
                <a:solidFill>
                  <a:schemeClr val="tx1"/>
                </a:solidFill>
              </a:rPr>
              <a:t>sinh</a:t>
            </a:r>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pic>
        <p:nvPicPr>
          <p:cNvPr id="26" name="Picture 8" descr="http://findicons.com/files/icons/1072/face_avatars/300/fa01.png"/>
          <p:cNvPicPr>
            <a:picLocks noChangeAspect="1" noChangeArrowheads="1"/>
          </p:cNvPicPr>
          <p:nvPr/>
        </p:nvPicPr>
        <p:blipFill>
          <a:blip r:embed="rId4" cstate="print"/>
          <a:srcRect/>
          <a:stretch>
            <a:fillRect/>
          </a:stretch>
        </p:blipFill>
        <p:spPr bwMode="auto">
          <a:xfrm>
            <a:off x="2209800" y="2133600"/>
            <a:ext cx="533400" cy="533400"/>
          </a:xfrm>
          <a:prstGeom prst="rect">
            <a:avLst/>
          </a:prstGeom>
          <a:noFill/>
        </p:spPr>
      </p:pic>
      <p:pic>
        <p:nvPicPr>
          <p:cNvPr id="27"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8" name="TextBox 27"/>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sp>
        <p:nvSpPr>
          <p:cNvPr id="29" name="TextBox 28"/>
          <p:cNvSpPr txBox="1"/>
          <p:nvPr/>
        </p:nvSpPr>
        <p:spPr>
          <a:xfrm>
            <a:off x="2189872" y="49530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Ứng</a:t>
            </a:r>
            <a:r>
              <a:rPr lang="en-US" sz="1400" b="1" dirty="0" smtClean="0">
                <a:solidFill>
                  <a:schemeClr val="tx1"/>
                </a:solidFill>
              </a:rPr>
              <a:t> </a:t>
            </a:r>
            <a:r>
              <a:rPr lang="en-US" sz="1400" b="1" dirty="0" err="1" smtClean="0">
                <a:solidFill>
                  <a:schemeClr val="tx1"/>
                </a:solidFill>
              </a:rPr>
              <a:t>dụng</a:t>
            </a:r>
            <a:r>
              <a:rPr lang="en-US" sz="1400" b="1" dirty="0" smtClean="0">
                <a:solidFill>
                  <a:schemeClr val="tx1"/>
                </a:solidFill>
              </a:rPr>
              <a:t>  </a:t>
            </a:r>
            <a:r>
              <a:rPr lang="en-US" sz="1400" b="1" dirty="0" err="1" smtClean="0">
                <a:solidFill>
                  <a:schemeClr val="tx1"/>
                </a:solidFill>
              </a:rPr>
              <a:t>học</a:t>
            </a:r>
            <a:r>
              <a:rPr lang="en-US" sz="1400" b="1" dirty="0" smtClean="0">
                <a:solidFill>
                  <a:schemeClr val="tx1"/>
                </a:solidFill>
              </a:rPr>
              <a:t> </a:t>
            </a:r>
            <a:r>
              <a:rPr lang="en-US" sz="1400" b="1" dirty="0" err="1" smtClean="0">
                <a:solidFill>
                  <a:schemeClr val="tx1"/>
                </a:solidFill>
              </a:rPr>
              <a:t>sinh</a:t>
            </a:r>
            <a:r>
              <a:rPr lang="en-US" sz="1400" b="1" dirty="0" smtClean="0">
                <a:solidFill>
                  <a:schemeClr val="tx1"/>
                </a:solidFill>
              </a:rPr>
              <a:t> </a:t>
            </a:r>
            <a:r>
              <a:rPr lang="en-US" sz="1400" b="1" dirty="0" err="1" smtClean="0">
                <a:solidFill>
                  <a:schemeClr val="tx1"/>
                </a:solidFill>
              </a:rPr>
              <a:t>đang</a:t>
            </a:r>
            <a:r>
              <a:rPr lang="en-US" sz="1400" b="1" dirty="0" smtClean="0">
                <a:solidFill>
                  <a:schemeClr val="tx1"/>
                </a:solidFill>
              </a:rPr>
              <a:t> </a:t>
            </a:r>
            <a:r>
              <a:rPr lang="en-US" sz="1400" b="1" dirty="0" err="1" smtClean="0">
                <a:solidFill>
                  <a:schemeClr val="tx1"/>
                </a:solidFill>
              </a:rPr>
              <a:t>dùng</a:t>
            </a:r>
            <a:r>
              <a:rPr lang="en-US" sz="1400" b="1" dirty="0" smtClean="0">
                <a:solidFill>
                  <a:schemeClr val="tx1"/>
                </a:solidFill>
              </a:rPr>
              <a:t>: </a:t>
            </a: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graphicFrame>
        <p:nvGraphicFramePr>
          <p:cNvPr id="30" name="Diagram 29"/>
          <p:cNvGraphicFramePr/>
          <p:nvPr/>
        </p:nvGraphicFramePr>
        <p:xfrm>
          <a:off x="2971800" y="5181600"/>
          <a:ext cx="2743200" cy="6858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5" name="Picture 2"/>
          <p:cNvPicPr>
            <a:picLocks noChangeAspect="1" noChangeArrowheads="1"/>
          </p:cNvPicPr>
          <p:nvPr/>
        </p:nvPicPr>
        <p:blipFill>
          <a:blip r:embed="rId11" cstate="print"/>
          <a:srcRect l="29283" t="60417" r="13909" b="14583"/>
          <a:stretch>
            <a:fillRect/>
          </a:stretch>
        </p:blipFill>
        <p:spPr bwMode="auto">
          <a:xfrm>
            <a:off x="6096000" y="4953000"/>
            <a:ext cx="2743200" cy="923826"/>
          </a:xfrm>
          <a:prstGeom prst="rect">
            <a:avLst/>
          </a:prstGeom>
          <a:noFill/>
          <a:ln w="9525">
            <a:noFill/>
            <a:miter lim="800000"/>
            <a:headEnd/>
            <a:tailEnd/>
          </a:ln>
        </p:spPr>
      </p:pic>
      <p:pic>
        <p:nvPicPr>
          <p:cNvPr id="1026" name="Picture 2"/>
          <p:cNvPicPr>
            <a:picLocks noChangeAspect="1" noChangeArrowheads="1"/>
          </p:cNvPicPr>
          <p:nvPr/>
        </p:nvPicPr>
        <p:blipFill>
          <a:blip r:embed="rId12" cstate="print"/>
          <a:srcRect l="5857" t="60764" r="70717" b="25000"/>
          <a:stretch>
            <a:fillRect/>
          </a:stretch>
        </p:blipFill>
        <p:spPr bwMode="auto">
          <a:xfrm>
            <a:off x="3276600" y="3048000"/>
            <a:ext cx="2362200" cy="702945"/>
          </a:xfrm>
          <a:prstGeom prst="rect">
            <a:avLst/>
          </a:prstGeom>
          <a:noFill/>
          <a:ln w="9525">
            <a:noFill/>
            <a:miter lim="800000"/>
            <a:headEnd/>
            <a:tailEnd/>
          </a:ln>
        </p:spPr>
      </p:pic>
      <p:sp>
        <p:nvSpPr>
          <p:cNvPr id="31" name="TextBox 30"/>
          <p:cNvSpPr txBox="1"/>
          <p:nvPr/>
        </p:nvSpPr>
        <p:spPr>
          <a:xfrm>
            <a:off x="2209800" y="3810001"/>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Mức</a:t>
            </a:r>
            <a:r>
              <a:rPr lang="en-US" sz="1400" b="1" dirty="0" smtClean="0">
                <a:solidFill>
                  <a:schemeClr val="tx1"/>
                </a:solidFill>
              </a:rPr>
              <a:t> </a:t>
            </a:r>
            <a:r>
              <a:rPr lang="en-US" sz="1400" b="1" dirty="0" err="1" smtClean="0">
                <a:solidFill>
                  <a:schemeClr val="tx1"/>
                </a:solidFill>
              </a:rPr>
              <a:t>độ</a:t>
            </a:r>
            <a:r>
              <a:rPr lang="en-US" sz="1400" b="1" dirty="0" smtClean="0">
                <a:solidFill>
                  <a:schemeClr val="tx1"/>
                </a:solidFill>
              </a:rPr>
              <a:t> </a:t>
            </a:r>
            <a:r>
              <a:rPr lang="en-US" sz="1400" b="1" dirty="0" err="1" smtClean="0">
                <a:solidFill>
                  <a:schemeClr val="tx1"/>
                </a:solidFill>
              </a:rPr>
              <a:t>tham</a:t>
            </a:r>
            <a:r>
              <a:rPr lang="en-US" sz="1400" b="1" dirty="0" smtClean="0">
                <a:solidFill>
                  <a:schemeClr val="tx1"/>
                </a:solidFill>
              </a:rPr>
              <a:t> </a:t>
            </a:r>
            <a:r>
              <a:rPr lang="en-US" sz="1400" b="1" dirty="0" err="1" smtClean="0">
                <a:solidFill>
                  <a:schemeClr val="tx1"/>
                </a:solidFill>
              </a:rPr>
              <a:t>gia</a:t>
            </a:r>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graphicFrame>
        <p:nvGraphicFramePr>
          <p:cNvPr id="32" name="Chart 31"/>
          <p:cNvGraphicFramePr/>
          <p:nvPr/>
        </p:nvGraphicFramePr>
        <p:xfrm>
          <a:off x="3429000" y="3810000"/>
          <a:ext cx="2438400" cy="1143000"/>
        </p:xfrm>
        <a:graphic>
          <a:graphicData uri="http://schemas.openxmlformats.org/drawingml/2006/chart">
            <c:chart xmlns:c="http://schemas.openxmlformats.org/drawingml/2006/chart" xmlns:r="http://schemas.openxmlformats.org/officeDocument/2006/relationships" r:id="rId13"/>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369332"/>
          </a:xfrm>
          <a:prstGeom prst="rect">
            <a:avLst/>
          </a:prstGeom>
          <a:noFill/>
        </p:spPr>
        <p:txBody>
          <a:bodyPr wrap="square" rtlCol="0">
            <a:spAutoFit/>
          </a:bodyPr>
          <a:lstStyle/>
          <a:p>
            <a:r>
              <a:rPr lang="en-US" dirty="0" smtClean="0"/>
              <a:t>(</a:t>
            </a:r>
            <a:r>
              <a:rPr lang="en-US" dirty="0" err="1" smtClean="0"/>
              <a:t>Trang</a:t>
            </a:r>
            <a:r>
              <a:rPr lang="en-US" dirty="0" smtClean="0"/>
              <a:t> </a:t>
            </a:r>
            <a:r>
              <a:rPr lang="en-US" dirty="0" err="1" smtClean="0"/>
              <a:t>riêng</a:t>
            </a:r>
            <a:r>
              <a:rPr lang="en-US" dirty="0" smtClean="0"/>
              <a:t> </a:t>
            </a:r>
            <a:r>
              <a:rPr lang="en-US" dirty="0" err="1" smtClean="0"/>
              <a:t>giáo</a:t>
            </a:r>
            <a:r>
              <a:rPr lang="en-US" dirty="0" smtClean="0"/>
              <a:t> </a:t>
            </a:r>
            <a:r>
              <a:rPr lang="en-US" dirty="0" err="1" smtClean="0"/>
              <a:t>viên</a:t>
            </a:r>
            <a:r>
              <a:rPr lang="en-US" dirty="0" smtClean="0"/>
              <a:t>)</a:t>
            </a:r>
            <a:endParaRPr lang="en-US"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5438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1"/>
            <a:ext cx="1524000" cy="101566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err="1" smtClean="0"/>
              <a:t>Kết</a:t>
            </a:r>
            <a:r>
              <a:rPr lang="en-US" sz="1200" dirty="0" smtClean="0"/>
              <a:t> </a:t>
            </a:r>
            <a:r>
              <a:rPr lang="en-US" sz="1200" dirty="0" err="1" smtClean="0"/>
              <a:t>bạn</a:t>
            </a:r>
            <a:endParaRPr lang="en-US" sz="1200" dirty="0" smtClean="0"/>
          </a:p>
          <a:p>
            <a:r>
              <a:rPr lang="en-US" sz="1200" dirty="0" err="1" smtClean="0"/>
              <a:t>Gửi</a:t>
            </a:r>
            <a:r>
              <a:rPr lang="en-US" sz="1200" dirty="0" smtClean="0"/>
              <a:t> tin </a:t>
            </a:r>
            <a:r>
              <a:rPr lang="en-US" sz="1200" dirty="0" err="1" smtClean="0"/>
              <a:t>nhắn</a:t>
            </a:r>
            <a:endParaRPr lang="en-US" sz="1200" dirty="0" smtClean="0"/>
          </a:p>
          <a:p>
            <a:r>
              <a:rPr lang="en-US" sz="1200" dirty="0" err="1" smtClean="0"/>
              <a:t>Tự</a:t>
            </a:r>
            <a:r>
              <a:rPr lang="en-US" sz="1200" dirty="0" smtClean="0"/>
              <a:t> </a:t>
            </a:r>
            <a:r>
              <a:rPr lang="en-US" sz="1200" dirty="0" err="1" smtClean="0"/>
              <a:t>giới</a:t>
            </a:r>
            <a:r>
              <a:rPr lang="en-US" sz="1200" dirty="0" smtClean="0"/>
              <a:t> </a:t>
            </a:r>
            <a:r>
              <a:rPr lang="en-US" sz="1200" dirty="0" err="1" smtClean="0"/>
              <a:t>thiệu</a:t>
            </a:r>
            <a:endParaRPr lang="en-US" sz="1200" dirty="0" smtClean="0"/>
          </a:p>
          <a:p>
            <a:r>
              <a:rPr lang="en-US" sz="1200" dirty="0" err="1" smtClean="0"/>
              <a:t>Ngăn</a:t>
            </a:r>
            <a:r>
              <a:rPr lang="en-US" sz="1200" dirty="0" smtClean="0"/>
              <a:t> </a:t>
            </a:r>
            <a:r>
              <a:rPr lang="en-US" sz="1200" dirty="0" err="1" smtClean="0"/>
              <a:t>tài</a:t>
            </a:r>
            <a:r>
              <a:rPr lang="en-US" sz="1200" dirty="0" smtClean="0"/>
              <a:t> </a:t>
            </a:r>
            <a:r>
              <a:rPr lang="en-US" sz="1200" dirty="0" err="1" smtClean="0"/>
              <a:t>liệu</a:t>
            </a:r>
            <a:endParaRPr lang="en-US" sz="1200" dirty="0" smtClean="0"/>
          </a:p>
          <a:p>
            <a:r>
              <a:rPr lang="en-US" sz="1200" dirty="0" err="1" smtClean="0"/>
              <a:t>Bài</a:t>
            </a:r>
            <a:r>
              <a:rPr lang="en-US" sz="1200" dirty="0" smtClean="0"/>
              <a:t> </a:t>
            </a:r>
            <a:r>
              <a:rPr lang="en-US" sz="1200" dirty="0" err="1" smtClean="0"/>
              <a:t>viết</a:t>
            </a:r>
            <a:r>
              <a:rPr lang="en-US" sz="1200" dirty="0" smtClean="0"/>
              <a:t>      </a:t>
            </a:r>
            <a:endParaRPr lang="en-US" sz="1200" dirty="0"/>
          </a:p>
        </p:txBody>
      </p:sp>
      <p:sp>
        <p:nvSpPr>
          <p:cNvPr id="22" name="TextBox 21"/>
          <p:cNvSpPr txBox="1"/>
          <p:nvPr/>
        </p:nvSpPr>
        <p:spPr>
          <a:xfrm>
            <a:off x="2743200" y="2286000"/>
            <a:ext cx="32004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err="1" smtClean="0"/>
              <a:t>Đăng</a:t>
            </a:r>
            <a:r>
              <a:rPr lang="en-US" dirty="0" smtClean="0"/>
              <a:t> </a:t>
            </a:r>
            <a:r>
              <a:rPr lang="en-US" dirty="0" err="1" smtClean="0"/>
              <a:t>thông</a:t>
            </a:r>
            <a:r>
              <a:rPr lang="en-US" dirty="0" smtClean="0"/>
              <a:t> </a:t>
            </a:r>
            <a:r>
              <a:rPr lang="en-US" dirty="0" err="1" smtClean="0"/>
              <a:t>điệp</a:t>
            </a:r>
            <a:r>
              <a:rPr lang="en-US" dirty="0" smtClean="0"/>
              <a:t>…</a:t>
            </a:r>
            <a:endParaRPr lang="en-US" dirty="0"/>
          </a:p>
        </p:txBody>
      </p:sp>
      <p:sp>
        <p:nvSpPr>
          <p:cNvPr id="23" name="TextBox 22"/>
          <p:cNvSpPr txBox="1"/>
          <p:nvPr/>
        </p:nvSpPr>
        <p:spPr>
          <a:xfrm>
            <a:off x="2209800" y="40386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Ngăn</a:t>
            </a:r>
            <a:r>
              <a:rPr lang="en-US" sz="1400" b="1" dirty="0" smtClean="0">
                <a:solidFill>
                  <a:schemeClr val="tx1"/>
                </a:solidFill>
              </a:rPr>
              <a:t> </a:t>
            </a:r>
            <a:r>
              <a:rPr lang="en-US" sz="1400" b="1" dirty="0" err="1" smtClean="0">
                <a:solidFill>
                  <a:schemeClr val="tx1"/>
                </a:solidFill>
              </a:rPr>
              <a:t>tài</a:t>
            </a:r>
            <a:r>
              <a:rPr lang="en-US" sz="1400" b="1" dirty="0" smtClean="0">
                <a:solidFill>
                  <a:schemeClr val="tx1"/>
                </a:solidFill>
              </a:rPr>
              <a:t> </a:t>
            </a:r>
            <a:r>
              <a:rPr lang="en-US" sz="1400" b="1" dirty="0" err="1" smtClean="0">
                <a:solidFill>
                  <a:schemeClr val="tx1"/>
                </a:solidFill>
              </a:rPr>
              <a:t>liệu</a:t>
            </a:r>
            <a:r>
              <a:rPr lang="en-US" sz="1400" b="1" dirty="0" smtClean="0">
                <a:solidFill>
                  <a:schemeClr val="tx1"/>
                </a:solidFill>
              </a:rPr>
              <a:t> </a:t>
            </a:r>
            <a:r>
              <a:rPr lang="en-US" sz="1400" b="1" dirty="0" err="1" smtClean="0">
                <a:solidFill>
                  <a:schemeClr val="tx1"/>
                </a:solidFill>
              </a:rPr>
              <a:t>chia</a:t>
            </a:r>
            <a:r>
              <a:rPr lang="en-US" sz="1400" b="1" dirty="0" smtClean="0">
                <a:solidFill>
                  <a:schemeClr val="tx1"/>
                </a:solidFill>
              </a:rPr>
              <a:t> </a:t>
            </a:r>
            <a:r>
              <a:rPr lang="en-US" sz="1400" b="1" dirty="0" err="1" smtClean="0">
                <a:solidFill>
                  <a:schemeClr val="tx1"/>
                </a:solidFill>
              </a:rPr>
              <a:t>sẻ</a:t>
            </a:r>
            <a:r>
              <a:rPr lang="en-US" sz="1400" b="1" dirty="0" smtClean="0">
                <a:solidFill>
                  <a:schemeClr val="tx1"/>
                </a:solidFill>
              </a:rPr>
              <a:t>: </a:t>
            </a: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pic>
        <p:nvPicPr>
          <p:cNvPr id="27"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8" name="TextBox 27"/>
          <p:cNvSpPr txBox="1"/>
          <p:nvPr/>
        </p:nvSpPr>
        <p:spPr>
          <a:xfrm>
            <a:off x="990600" y="1828800"/>
            <a:ext cx="3124200" cy="738664"/>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 - </a:t>
            </a:r>
            <a:r>
              <a:rPr lang="en-US" sz="1400" dirty="0" err="1" smtClean="0"/>
              <a:t>Giáo</a:t>
            </a:r>
            <a:r>
              <a:rPr lang="en-US" sz="1400" dirty="0" smtClean="0"/>
              <a:t> </a:t>
            </a:r>
            <a:r>
              <a:rPr lang="en-US" sz="1400" dirty="0" err="1" smtClean="0"/>
              <a:t>viên</a:t>
            </a:r>
            <a:r>
              <a:rPr lang="en-US" sz="1400" dirty="0" smtClean="0"/>
              <a:t> THCS </a:t>
            </a:r>
            <a:r>
              <a:rPr lang="en-US" sz="1400" dirty="0" err="1" smtClean="0"/>
              <a:t>Ba</a:t>
            </a:r>
            <a:r>
              <a:rPr lang="en-US" sz="1400" dirty="0" smtClean="0"/>
              <a:t> </a:t>
            </a:r>
            <a:r>
              <a:rPr lang="en-US" sz="1400" dirty="0" err="1" smtClean="0"/>
              <a:t>Đình</a:t>
            </a:r>
            <a:r>
              <a:rPr lang="en-US" sz="1400" dirty="0" smtClean="0"/>
              <a:t> – 21424 </a:t>
            </a:r>
            <a:r>
              <a:rPr lang="en-US" sz="1400" dirty="0" err="1" smtClean="0"/>
              <a:t>hoa</a:t>
            </a:r>
            <a:r>
              <a:rPr lang="en-US" sz="1400" dirty="0" smtClean="0"/>
              <a:t> Lily (</a:t>
            </a:r>
            <a:r>
              <a:rPr lang="en-US" sz="1400" dirty="0" err="1" smtClean="0"/>
              <a:t>điểm</a:t>
            </a:r>
            <a:r>
              <a:rPr lang="en-US" sz="1400" dirty="0" smtClean="0"/>
              <a:t>). </a:t>
            </a:r>
          </a:p>
          <a:p>
            <a:endParaRPr lang="en-US" sz="1400" b="1" dirty="0"/>
          </a:p>
        </p:txBody>
      </p:sp>
      <p:sp>
        <p:nvSpPr>
          <p:cNvPr id="29" name="TextBox 28"/>
          <p:cNvSpPr txBox="1"/>
          <p:nvPr/>
        </p:nvSpPr>
        <p:spPr>
          <a:xfrm>
            <a:off x="2209800" y="5181600"/>
            <a:ext cx="3733800" cy="249299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Bài</a:t>
            </a:r>
            <a:r>
              <a:rPr lang="en-US" sz="1400" b="1" dirty="0" smtClean="0">
                <a:solidFill>
                  <a:schemeClr val="tx1"/>
                </a:solidFill>
              </a:rPr>
              <a:t> </a:t>
            </a:r>
            <a:r>
              <a:rPr lang="en-US" sz="1400" b="1" dirty="0" err="1" smtClean="0">
                <a:solidFill>
                  <a:schemeClr val="tx1"/>
                </a:solidFill>
              </a:rPr>
              <a:t>viết</a:t>
            </a:r>
            <a:r>
              <a:rPr lang="en-US" sz="1400" b="1" dirty="0" smtClean="0">
                <a:solidFill>
                  <a:schemeClr val="tx1"/>
                </a:solidFill>
              </a:rPr>
              <a:t>:</a:t>
            </a:r>
          </a:p>
          <a:p>
            <a:r>
              <a:rPr lang="en-US" sz="1400" b="1" dirty="0" err="1" smtClean="0">
                <a:solidFill>
                  <a:schemeClr val="tx1"/>
                </a:solidFill>
              </a:rPr>
              <a:t>Cách</a:t>
            </a:r>
            <a:r>
              <a:rPr lang="en-US" sz="1400" b="1" dirty="0" smtClean="0">
                <a:solidFill>
                  <a:schemeClr val="tx1"/>
                </a:solidFill>
              </a:rPr>
              <a:t> </a:t>
            </a:r>
            <a:r>
              <a:rPr lang="en-US" sz="1400" b="1" dirty="0" err="1" smtClean="0">
                <a:solidFill>
                  <a:schemeClr val="tx1"/>
                </a:solidFill>
              </a:rPr>
              <a:t>bình</a:t>
            </a:r>
            <a:r>
              <a:rPr lang="en-US" sz="1400" b="1" dirty="0" smtClean="0">
                <a:solidFill>
                  <a:schemeClr val="tx1"/>
                </a:solidFill>
              </a:rPr>
              <a:t> </a:t>
            </a:r>
            <a:r>
              <a:rPr lang="en-US" sz="1400" b="1" dirty="0" err="1" smtClean="0">
                <a:solidFill>
                  <a:schemeClr val="tx1"/>
                </a:solidFill>
              </a:rPr>
              <a:t>thơ</a:t>
            </a:r>
            <a:endParaRPr lang="en-US" sz="1400" b="1" dirty="0" smtClean="0">
              <a:solidFill>
                <a:schemeClr val="tx1"/>
              </a:solidFill>
            </a:endParaRPr>
          </a:p>
          <a:p>
            <a:r>
              <a:rPr lang="vi-VN" sz="600" dirty="0" smtClean="0"/>
              <a:t> Muốn bình một bài thơ trước hết cần phải thấu hiểu bài thơ. Cũng giống như một cuộc nói chuyện, người nói phải hiểu được, nắm chắc được nội dung điều mình nói thì mới mong được người nghe đồng tình. Hiểu thấu bài thơ cần các việc làm sau đây:</a:t>
            </a:r>
          </a:p>
          <a:p>
            <a:r>
              <a:rPr lang="vi-VN" sz="600" dirty="0" smtClean="0"/>
              <a:t>        - Đọc và hiểu tất cả từ ngữ của bài.</a:t>
            </a:r>
          </a:p>
          <a:p>
            <a:r>
              <a:rPr lang="vi-VN" sz="600" dirty="0" smtClean="0"/>
              <a:t>        - Nắm chắc cảm xúc chính và “nỗi niềm” mà tác giả muốn gửi gắm trong bài thơ.</a:t>
            </a:r>
          </a:p>
          <a:p>
            <a:r>
              <a:rPr lang="vi-VN" sz="600" dirty="0" smtClean="0"/>
              <a:t>     Để tạo điều kiện cho hai việc đó, phải làm hai việc khác rất cần thiết là:</a:t>
            </a:r>
          </a:p>
          <a:p>
            <a:r>
              <a:rPr lang="vi-VN" sz="600" dirty="0" smtClean="0"/>
              <a:t>        - Tìm hiểu tác giả bài thơ, những sự kiện về cuộc đời, về tâm trạng, những kỉ niệm riêng dẫn đến thành thơ.</a:t>
            </a:r>
          </a:p>
          <a:p>
            <a:r>
              <a:rPr lang="vi-VN" sz="600" dirty="0" smtClean="0"/>
              <a:t>       - Sau khi nắm chắc được nội dung thơ, tôi bắt đầu chú ý đến các biện pháp tu từ, cách sử dụng âm thanh, nhịp điệu… Đây là một bước cực kì quan trọng vì suy cho cùng, bình giá một bài thơ (được coi là thơ hay) chính là tìm ra và biểu dương những cái mới, những nét độc đáo về nội dung tư tưởng và hình thức diễn tả của tác giả bài thơ đó.</a:t>
            </a:r>
          </a:p>
          <a:p>
            <a:r>
              <a:rPr lang="en-US" sz="1400" b="1" dirty="0" smtClean="0">
                <a:solidFill>
                  <a:schemeClr val="tx1"/>
                </a:solidFill>
              </a:rPr>
              <a:t> </a:t>
            </a: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sp>
        <p:nvSpPr>
          <p:cNvPr id="25" name="TextBox 24"/>
          <p:cNvSpPr txBox="1"/>
          <p:nvPr/>
        </p:nvSpPr>
        <p:spPr>
          <a:xfrm>
            <a:off x="2209800" y="2743200"/>
            <a:ext cx="3733800" cy="116955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b="1" dirty="0" smtClean="0"/>
              <a:t>           </a:t>
            </a:r>
            <a:r>
              <a:rPr lang="en-US" sz="1400" b="1" dirty="0" err="1" smtClean="0"/>
              <a:t>Nguyễn</a:t>
            </a:r>
            <a:r>
              <a:rPr lang="en-US" sz="1400" b="1" dirty="0" smtClean="0"/>
              <a:t> </a:t>
            </a:r>
            <a:r>
              <a:rPr lang="en-US" sz="1400" b="1" dirty="0" err="1" smtClean="0"/>
              <a:t>Thị</a:t>
            </a:r>
            <a:r>
              <a:rPr lang="en-US" sz="1400" b="1" dirty="0" smtClean="0"/>
              <a:t> A : </a:t>
            </a:r>
            <a:r>
              <a:rPr lang="en-US" sz="1400" dirty="0" err="1" smtClean="0"/>
              <a:t>Buồn</a:t>
            </a:r>
            <a:r>
              <a:rPr lang="en-US" sz="1400" dirty="0" smtClean="0"/>
              <a:t> </a:t>
            </a:r>
            <a:r>
              <a:rPr lang="en-US" sz="1400" dirty="0" err="1" smtClean="0"/>
              <a:t>quá</a:t>
            </a:r>
            <a:r>
              <a:rPr lang="en-US" sz="1400" dirty="0" smtClean="0"/>
              <a:t>, </a:t>
            </a:r>
            <a:r>
              <a:rPr lang="en-US" sz="1400" dirty="0" err="1" smtClean="0"/>
              <a:t>thưởng</a:t>
            </a:r>
            <a:r>
              <a:rPr lang="en-US" sz="1400" dirty="0" smtClean="0"/>
              <a:t> </a:t>
            </a:r>
            <a:r>
              <a:rPr lang="en-US" sz="1400" dirty="0" err="1" smtClean="0"/>
              <a:t>Tết</a:t>
            </a:r>
            <a:r>
              <a:rPr lang="en-US" sz="1400" dirty="0" smtClean="0"/>
              <a:t> </a:t>
            </a:r>
            <a:r>
              <a:rPr lang="en-US" sz="1400" dirty="0" err="1" smtClean="0"/>
              <a:t>có</a:t>
            </a:r>
            <a:r>
              <a:rPr lang="en-US" sz="1400" dirty="0" smtClean="0"/>
              <a:t> </a:t>
            </a:r>
            <a:r>
              <a:rPr lang="en-US" sz="1400" dirty="0" err="1" smtClean="0"/>
              <a:t>mỗi</a:t>
            </a:r>
            <a:r>
              <a:rPr lang="en-US" sz="1400" dirty="0" smtClean="0"/>
              <a:t> </a:t>
            </a:r>
            <a:r>
              <a:rPr lang="en-US" sz="1400" dirty="0" err="1" smtClean="0"/>
              <a:t>trăm</a:t>
            </a:r>
            <a:r>
              <a:rPr lang="en-US" sz="1400" dirty="0" smtClean="0"/>
              <a:t> </a:t>
            </a:r>
            <a:r>
              <a:rPr lang="en-US" sz="1400" dirty="0" err="1" smtClean="0"/>
              <a:t>triệu</a:t>
            </a:r>
            <a:r>
              <a:rPr lang="en-US" sz="1400" dirty="0" smtClean="0"/>
              <a:t> </a:t>
            </a:r>
            <a:r>
              <a:rPr lang="en-US" sz="1400" dirty="0" err="1" smtClean="0"/>
              <a:t>bọ</a:t>
            </a:r>
            <a:r>
              <a:rPr lang="en-US" sz="1400" dirty="0" smtClean="0"/>
              <a:t>.  </a:t>
            </a:r>
            <a:r>
              <a:rPr lang="en-US" sz="1400" b="1" dirty="0" err="1" smtClean="0"/>
              <a:t>Thích</a:t>
            </a:r>
            <a:r>
              <a:rPr lang="en-US" sz="1400" b="1" dirty="0" smtClean="0"/>
              <a:t> </a:t>
            </a:r>
            <a:r>
              <a:rPr lang="en-US" sz="1400" dirty="0" smtClean="0"/>
              <a:t>   </a:t>
            </a:r>
            <a:r>
              <a:rPr lang="en-US" sz="1400" b="1" dirty="0" err="1" smtClean="0"/>
              <a:t>Trả</a:t>
            </a:r>
            <a:r>
              <a:rPr lang="en-US" sz="1400" b="1" dirty="0" smtClean="0"/>
              <a:t> </a:t>
            </a:r>
            <a:r>
              <a:rPr lang="en-US" sz="1400" b="1" dirty="0" err="1" smtClean="0"/>
              <a:t>lời</a:t>
            </a:r>
            <a:r>
              <a:rPr lang="en-US" sz="1400" b="1" dirty="0" smtClean="0"/>
              <a:t>   </a:t>
            </a:r>
            <a:r>
              <a:rPr lang="en-US" sz="1400" b="1" dirty="0" smtClean="0">
                <a:sym typeface="Wingdings" pitchFamily="2" charset="2"/>
              </a:rPr>
              <a:t></a:t>
            </a:r>
          </a:p>
          <a:p>
            <a:endParaRPr lang="en-US" sz="1400" b="1" dirty="0" smtClean="0">
              <a:sym typeface="Wingdings" pitchFamily="2" charset="2"/>
            </a:endParaRPr>
          </a:p>
          <a:p>
            <a:r>
              <a:rPr lang="en-US" sz="1400" b="1" dirty="0" smtClean="0">
                <a:sym typeface="Wingdings" pitchFamily="2" charset="2"/>
              </a:rPr>
              <a:t>           </a:t>
            </a:r>
            <a:r>
              <a:rPr lang="en-US" sz="1400" b="1" dirty="0" err="1" smtClean="0">
                <a:sym typeface="Wingdings" pitchFamily="2" charset="2"/>
              </a:rPr>
              <a:t>Nguyễn</a:t>
            </a:r>
            <a:r>
              <a:rPr lang="en-US" sz="1400" b="1" dirty="0" smtClean="0">
                <a:sym typeface="Wingdings" pitchFamily="2" charset="2"/>
              </a:rPr>
              <a:t> </a:t>
            </a:r>
            <a:r>
              <a:rPr lang="en-US" sz="1400" b="1" dirty="0" err="1" smtClean="0">
                <a:sym typeface="Wingdings" pitchFamily="2" charset="2"/>
              </a:rPr>
              <a:t>Huy</a:t>
            </a:r>
            <a:r>
              <a:rPr lang="en-US" sz="1400" b="1" dirty="0" smtClean="0">
                <a:sym typeface="Wingdings" pitchFamily="2" charset="2"/>
              </a:rPr>
              <a:t>: </a:t>
            </a:r>
            <a:r>
              <a:rPr lang="en-US" sz="1400" dirty="0" err="1" smtClean="0">
                <a:sym typeface="Wingdings" pitchFamily="2" charset="2"/>
              </a:rPr>
              <a:t>Em</a:t>
            </a:r>
            <a:r>
              <a:rPr lang="en-US" sz="1400" dirty="0" smtClean="0">
                <a:sym typeface="Wingdings" pitchFamily="2" charset="2"/>
              </a:rPr>
              <a:t> </a:t>
            </a:r>
            <a:r>
              <a:rPr lang="en-US" sz="1400" dirty="0" err="1" smtClean="0">
                <a:sym typeface="Wingdings" pitchFamily="2" charset="2"/>
              </a:rPr>
              <a:t>chúc</a:t>
            </a:r>
            <a:r>
              <a:rPr lang="en-US" sz="1400" dirty="0" smtClean="0">
                <a:sym typeface="Wingdings" pitchFamily="2" charset="2"/>
              </a:rPr>
              <a:t> </a:t>
            </a:r>
            <a:r>
              <a:rPr lang="en-US" sz="1400" dirty="0" err="1" smtClean="0">
                <a:sym typeface="Wingdings" pitchFamily="2" charset="2"/>
              </a:rPr>
              <a:t>mừng</a:t>
            </a:r>
            <a:r>
              <a:rPr lang="en-US" sz="1400" dirty="0" smtClean="0">
                <a:sym typeface="Wingdings" pitchFamily="2" charset="2"/>
              </a:rPr>
              <a:t> </a:t>
            </a:r>
            <a:r>
              <a:rPr lang="en-US" sz="1400" dirty="0" err="1" smtClean="0">
                <a:sym typeface="Wingdings" pitchFamily="2" charset="2"/>
              </a:rPr>
              <a:t>năm</a:t>
            </a:r>
            <a:r>
              <a:rPr lang="en-US" sz="1400" dirty="0" smtClean="0">
                <a:sym typeface="Wingdings" pitchFamily="2" charset="2"/>
              </a:rPr>
              <a:t> </a:t>
            </a:r>
            <a:r>
              <a:rPr lang="en-US" sz="1400" dirty="0" err="1" smtClean="0">
                <a:sym typeface="Wingdings" pitchFamily="2" charset="2"/>
              </a:rPr>
              <a:t>mới</a:t>
            </a:r>
            <a:r>
              <a:rPr lang="en-US" sz="1400" dirty="0" smtClean="0">
                <a:sym typeface="Wingdings" pitchFamily="2" charset="2"/>
              </a:rPr>
              <a:t> </a:t>
            </a:r>
            <a:r>
              <a:rPr lang="en-US" sz="1400" dirty="0" err="1" smtClean="0">
                <a:sym typeface="Wingdings" pitchFamily="2" charset="2"/>
              </a:rPr>
              <a:t>Cô</a:t>
            </a:r>
            <a:r>
              <a:rPr lang="en-US" sz="1400" dirty="0" smtClean="0">
                <a:sym typeface="Wingdings" pitchFamily="2" charset="2"/>
              </a:rPr>
              <a:t> ạ! </a:t>
            </a:r>
            <a:r>
              <a:rPr lang="en-US" sz="1400" b="1" dirty="0" err="1" smtClean="0"/>
              <a:t>Thích</a:t>
            </a:r>
            <a:r>
              <a:rPr lang="en-US" sz="1400" b="1" dirty="0" smtClean="0"/>
              <a:t> </a:t>
            </a:r>
            <a:r>
              <a:rPr lang="en-US" sz="1400" dirty="0" smtClean="0"/>
              <a:t>   </a:t>
            </a:r>
            <a:r>
              <a:rPr lang="en-US" sz="1400" b="1" dirty="0" err="1" smtClean="0"/>
              <a:t>Trả</a:t>
            </a:r>
            <a:r>
              <a:rPr lang="en-US" sz="1400" b="1" dirty="0" smtClean="0"/>
              <a:t> </a:t>
            </a:r>
            <a:r>
              <a:rPr lang="en-US" sz="1400" b="1" dirty="0" err="1" smtClean="0"/>
              <a:t>lời</a:t>
            </a:r>
            <a:r>
              <a:rPr lang="en-US" sz="1400" b="1" dirty="0" smtClean="0"/>
              <a:t>   </a:t>
            </a:r>
            <a:r>
              <a:rPr lang="en-US" sz="1400" b="1" dirty="0" smtClean="0">
                <a:sym typeface="Wingdings" pitchFamily="2" charset="2"/>
              </a:rPr>
              <a:t></a:t>
            </a:r>
          </a:p>
        </p:txBody>
      </p:sp>
      <p:pic>
        <p:nvPicPr>
          <p:cNvPr id="31" name="Picture 8" descr="http://findicons.com/files/icons/1072/face_avatars/300/fa01.png"/>
          <p:cNvPicPr>
            <a:picLocks noChangeAspect="1" noChangeArrowheads="1"/>
          </p:cNvPicPr>
          <p:nvPr/>
        </p:nvPicPr>
        <p:blipFill>
          <a:blip r:embed="rId6" cstate="print"/>
          <a:srcRect/>
          <a:stretch>
            <a:fillRect/>
          </a:stretch>
        </p:blipFill>
        <p:spPr bwMode="auto">
          <a:xfrm>
            <a:off x="2286000" y="2590800"/>
            <a:ext cx="457200" cy="457200"/>
          </a:xfrm>
          <a:prstGeom prst="rect">
            <a:avLst/>
          </a:prstGeom>
          <a:noFill/>
        </p:spPr>
      </p:pic>
      <p:pic>
        <p:nvPicPr>
          <p:cNvPr id="2050" name="Picture 2" descr="http://www.testedich.de/quiz33/picture/pic_1392489387_1001.jpg"/>
          <p:cNvPicPr>
            <a:picLocks noChangeAspect="1" noChangeArrowheads="1"/>
          </p:cNvPicPr>
          <p:nvPr/>
        </p:nvPicPr>
        <p:blipFill>
          <a:blip r:embed="rId7" cstate="print"/>
          <a:srcRect/>
          <a:stretch>
            <a:fillRect/>
          </a:stretch>
        </p:blipFill>
        <p:spPr bwMode="auto">
          <a:xfrm>
            <a:off x="2286000" y="3276600"/>
            <a:ext cx="381000" cy="381000"/>
          </a:xfrm>
          <a:prstGeom prst="rect">
            <a:avLst/>
          </a:prstGeom>
          <a:noFill/>
        </p:spPr>
      </p:pic>
      <p:sp>
        <p:nvSpPr>
          <p:cNvPr id="32" name="TextBox 31"/>
          <p:cNvSpPr txBox="1"/>
          <p:nvPr/>
        </p:nvSpPr>
        <p:spPr>
          <a:xfrm>
            <a:off x="6096000" y="2514600"/>
            <a:ext cx="2743200"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Tương</a:t>
            </a:r>
            <a:r>
              <a:rPr lang="en-US" b="1" dirty="0" smtClean="0"/>
              <a:t> </a:t>
            </a:r>
            <a:r>
              <a:rPr lang="en-US" b="1" dirty="0" err="1" smtClean="0"/>
              <a:t>tác</a:t>
            </a:r>
            <a:r>
              <a:rPr lang="en-US" b="1" dirty="0" smtClean="0"/>
              <a:t> </a:t>
            </a:r>
            <a:r>
              <a:rPr lang="en-US" b="1" dirty="0" err="1" smtClean="0"/>
              <a:t>gần</a:t>
            </a:r>
            <a:r>
              <a:rPr lang="en-US" b="1" dirty="0" smtClean="0"/>
              <a:t> </a:t>
            </a:r>
            <a:r>
              <a:rPr lang="en-US" b="1" dirty="0" err="1" smtClean="0"/>
              <a:t>đây</a:t>
            </a:r>
            <a:r>
              <a:rPr lang="en-US" b="1" dirty="0" smtClean="0"/>
              <a:t>:</a:t>
            </a:r>
          </a:p>
          <a:p>
            <a:r>
              <a:rPr lang="en-US" dirty="0" err="1" smtClean="0"/>
              <a:t>Phú</a:t>
            </a:r>
            <a:r>
              <a:rPr lang="en-US" dirty="0" smtClean="0"/>
              <a:t> </a:t>
            </a:r>
            <a:r>
              <a:rPr lang="en-US" dirty="0" err="1" smtClean="0"/>
              <a:t>Hòa</a:t>
            </a:r>
            <a:r>
              <a:rPr lang="en-US" dirty="0" smtClean="0"/>
              <a:t> </a:t>
            </a:r>
            <a:r>
              <a:rPr lang="en-US" dirty="0" err="1" smtClean="0"/>
              <a:t>kết</a:t>
            </a:r>
            <a:r>
              <a:rPr lang="en-US" dirty="0" smtClean="0"/>
              <a:t> </a:t>
            </a:r>
            <a:r>
              <a:rPr lang="en-US" dirty="0" err="1" smtClean="0"/>
              <a:t>bạn</a:t>
            </a:r>
            <a:r>
              <a:rPr lang="en-US" dirty="0" smtClean="0"/>
              <a:t> </a:t>
            </a:r>
            <a:r>
              <a:rPr lang="en-US" dirty="0" err="1" smtClean="0"/>
              <a:t>với</a:t>
            </a:r>
            <a:r>
              <a:rPr lang="en-US" dirty="0" smtClean="0"/>
              <a:t> </a:t>
            </a:r>
            <a:r>
              <a:rPr lang="en-US" dirty="0" err="1" smtClean="0"/>
              <a:t>Anh</a:t>
            </a:r>
            <a:r>
              <a:rPr lang="en-US" dirty="0" smtClean="0"/>
              <a:t> </a:t>
            </a:r>
            <a:r>
              <a:rPr lang="en-US" dirty="0" err="1" smtClean="0"/>
              <a:t>Vũ</a:t>
            </a:r>
            <a:endParaRPr lang="en-US" dirty="0" smtClean="0"/>
          </a:p>
          <a:p>
            <a:r>
              <a:rPr lang="en-US" dirty="0" err="1" smtClean="0"/>
              <a:t>Hoài</a:t>
            </a:r>
            <a:r>
              <a:rPr lang="en-US" dirty="0" smtClean="0"/>
              <a:t> An -&gt; </a:t>
            </a:r>
            <a:r>
              <a:rPr lang="en-US" dirty="0" err="1" smtClean="0"/>
              <a:t>Thanh</a:t>
            </a:r>
            <a:r>
              <a:rPr lang="en-US" dirty="0" smtClean="0"/>
              <a:t> </a:t>
            </a:r>
            <a:r>
              <a:rPr lang="en-US" dirty="0" err="1" smtClean="0"/>
              <a:t>Thảo</a:t>
            </a:r>
            <a:r>
              <a:rPr lang="en-US" dirty="0" smtClean="0"/>
              <a:t>: “</a:t>
            </a:r>
            <a:r>
              <a:rPr lang="en-US" dirty="0" err="1" smtClean="0"/>
              <a:t>Bạn</a:t>
            </a:r>
            <a:r>
              <a:rPr lang="en-US" dirty="0" smtClean="0"/>
              <a:t> </a:t>
            </a:r>
            <a:r>
              <a:rPr lang="en-US" dirty="0" err="1" smtClean="0"/>
              <a:t>hát</a:t>
            </a:r>
            <a:r>
              <a:rPr lang="en-US" dirty="0" smtClean="0"/>
              <a:t> hay </a:t>
            </a:r>
            <a:r>
              <a:rPr lang="en-US" dirty="0" err="1" smtClean="0"/>
              <a:t>đó</a:t>
            </a:r>
            <a:r>
              <a:rPr lang="en-US" dirty="0" smtClean="0"/>
              <a:t>”</a:t>
            </a:r>
          </a:p>
          <a:p>
            <a:endParaRPr lang="en-US" dirty="0"/>
          </a:p>
        </p:txBody>
      </p:sp>
      <p:graphicFrame>
        <p:nvGraphicFramePr>
          <p:cNvPr id="33" name="Diagram 32"/>
          <p:cNvGraphicFramePr/>
          <p:nvPr/>
        </p:nvGraphicFramePr>
        <p:xfrm>
          <a:off x="2667000" y="4317612"/>
          <a:ext cx="3200400" cy="685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051" name="Picture 3"/>
          <p:cNvPicPr>
            <a:picLocks noChangeAspect="1" noChangeArrowheads="1"/>
          </p:cNvPicPr>
          <p:nvPr/>
        </p:nvPicPr>
        <p:blipFill>
          <a:blip r:embed="rId13" cstate="print"/>
          <a:srcRect l="6442" t="53125" r="70718" b="18750"/>
          <a:stretch>
            <a:fillRect/>
          </a:stretch>
        </p:blipFill>
        <p:spPr bwMode="auto">
          <a:xfrm>
            <a:off x="609600" y="3810000"/>
            <a:ext cx="1540934" cy="1066800"/>
          </a:xfrm>
          <a:prstGeom prst="rect">
            <a:avLst/>
          </a:prstGeom>
          <a:noFill/>
          <a:ln w="9525">
            <a:noFill/>
            <a:miter lim="800000"/>
            <a:headEnd/>
            <a:tailEnd/>
          </a:ln>
        </p:spPr>
      </p:pic>
      <p:sp>
        <p:nvSpPr>
          <p:cNvPr id="35" name="TextBox 34"/>
          <p:cNvSpPr txBox="1"/>
          <p:nvPr/>
        </p:nvSpPr>
        <p:spPr>
          <a:xfrm>
            <a:off x="609600" y="3505200"/>
            <a:ext cx="914400" cy="276999"/>
          </a:xfrm>
          <a:prstGeom prst="rect">
            <a:avLst/>
          </a:prstGeom>
          <a:noFill/>
        </p:spPr>
        <p:txBody>
          <a:bodyPr wrap="square" rtlCol="0">
            <a:spAutoFit/>
          </a:bodyPr>
          <a:lstStyle/>
          <a:p>
            <a:r>
              <a:rPr lang="en-US" sz="1200" b="1" dirty="0" err="1" smtClean="0"/>
              <a:t>Bạn</a:t>
            </a:r>
            <a:r>
              <a:rPr lang="en-US" sz="1200" b="1" dirty="0" smtClean="0"/>
              <a:t> </a:t>
            </a:r>
            <a:r>
              <a:rPr lang="en-US" sz="1200" b="1" dirty="0" err="1" smtClean="0"/>
              <a:t>bè</a:t>
            </a:r>
            <a:endParaRPr lang="en-US" sz="1200" b="1" dirty="0"/>
          </a:p>
        </p:txBody>
      </p:sp>
      <p:sp>
        <p:nvSpPr>
          <p:cNvPr id="36" name="TextBox 35"/>
          <p:cNvSpPr txBox="1"/>
          <p:nvPr/>
        </p:nvSpPr>
        <p:spPr>
          <a:xfrm>
            <a:off x="609600" y="4953000"/>
            <a:ext cx="1447800" cy="646331"/>
          </a:xfrm>
          <a:prstGeom prst="rect">
            <a:avLst/>
          </a:prstGeom>
          <a:noFill/>
        </p:spPr>
        <p:txBody>
          <a:bodyPr wrap="square" rtlCol="0">
            <a:spAutoFit/>
          </a:bodyPr>
          <a:lstStyle/>
          <a:p>
            <a:r>
              <a:rPr lang="en-US" sz="1200" b="1" dirty="0" err="1" smtClean="0"/>
              <a:t>Cộng</a:t>
            </a:r>
            <a:r>
              <a:rPr lang="en-US" sz="1200" b="1" dirty="0" smtClean="0"/>
              <a:t> </a:t>
            </a:r>
            <a:r>
              <a:rPr lang="en-US" sz="1200" b="1" dirty="0" err="1" smtClean="0"/>
              <a:t>đồng</a:t>
            </a:r>
            <a:endParaRPr lang="en-US" sz="1200" b="1" dirty="0" smtClean="0"/>
          </a:p>
          <a:p>
            <a:r>
              <a:rPr lang="en-US" sz="1200" dirty="0" err="1" smtClean="0"/>
              <a:t>Vật</a:t>
            </a:r>
            <a:r>
              <a:rPr lang="en-US" sz="1200" dirty="0" smtClean="0"/>
              <a:t> </a:t>
            </a:r>
            <a:r>
              <a:rPr lang="en-US" sz="1200" dirty="0" err="1" smtClean="0"/>
              <a:t>lý</a:t>
            </a:r>
            <a:r>
              <a:rPr lang="en-US" sz="1200" dirty="0" smtClean="0"/>
              <a:t> THCS</a:t>
            </a:r>
          </a:p>
          <a:p>
            <a:r>
              <a:rPr lang="en-US" sz="1200" dirty="0" smtClean="0"/>
              <a:t>Violet </a:t>
            </a:r>
            <a:r>
              <a:rPr lang="en-US" sz="1200" dirty="0" err="1" smtClean="0"/>
              <a:t>Hà</a:t>
            </a:r>
            <a:r>
              <a:rPr lang="en-US" sz="1200" dirty="0" smtClean="0"/>
              <a:t> </a:t>
            </a:r>
            <a:r>
              <a:rPr lang="en-US" sz="1200" dirty="0" err="1" smtClean="0"/>
              <a:t>Nội</a:t>
            </a:r>
            <a:endParaRPr lang="en-US" sz="1200" dirty="0"/>
          </a:p>
        </p:txBody>
      </p:sp>
      <p:sp>
        <p:nvSpPr>
          <p:cNvPr id="38" name="TextBox 37"/>
          <p:cNvSpPr txBox="1"/>
          <p:nvPr/>
        </p:nvSpPr>
        <p:spPr>
          <a:xfrm>
            <a:off x="609600" y="5638800"/>
            <a:ext cx="1447800" cy="830997"/>
          </a:xfrm>
          <a:prstGeom prst="rect">
            <a:avLst/>
          </a:prstGeom>
          <a:noFill/>
        </p:spPr>
        <p:txBody>
          <a:bodyPr wrap="square" rtlCol="0">
            <a:spAutoFit/>
          </a:bodyPr>
          <a:lstStyle/>
          <a:p>
            <a:r>
              <a:rPr lang="en-US" sz="1200" b="1" dirty="0" err="1" smtClean="0"/>
              <a:t>Ứng</a:t>
            </a:r>
            <a:r>
              <a:rPr lang="en-US" sz="1200" b="1" dirty="0" smtClean="0"/>
              <a:t> </a:t>
            </a:r>
            <a:r>
              <a:rPr lang="en-US" sz="1200" b="1" dirty="0" err="1" smtClean="0"/>
              <a:t>dụng</a:t>
            </a:r>
            <a:endParaRPr lang="en-US" sz="1200" b="1" dirty="0" smtClean="0"/>
          </a:p>
          <a:p>
            <a:r>
              <a:rPr lang="en-US" sz="1200" dirty="0" err="1" smtClean="0"/>
              <a:t>Từ</a:t>
            </a:r>
            <a:r>
              <a:rPr lang="en-US" sz="1200" dirty="0" smtClean="0"/>
              <a:t> </a:t>
            </a:r>
            <a:r>
              <a:rPr lang="en-US" sz="1200" dirty="0" err="1" smtClean="0"/>
              <a:t>điển</a:t>
            </a:r>
            <a:r>
              <a:rPr lang="en-US" sz="1200" dirty="0" smtClean="0"/>
              <a:t> </a:t>
            </a:r>
            <a:r>
              <a:rPr lang="en-US" sz="1200" dirty="0" err="1" smtClean="0"/>
              <a:t>Anh</a:t>
            </a:r>
            <a:r>
              <a:rPr lang="en-US" sz="1200" dirty="0" smtClean="0"/>
              <a:t> – </a:t>
            </a:r>
            <a:r>
              <a:rPr lang="en-US" sz="1200" dirty="0" err="1" smtClean="0"/>
              <a:t>Việt</a:t>
            </a:r>
            <a:endParaRPr lang="en-US" sz="1200" dirty="0" smtClean="0"/>
          </a:p>
          <a:p>
            <a:r>
              <a:rPr lang="en-US" sz="1200" dirty="0" err="1" smtClean="0"/>
              <a:t>Soạn</a:t>
            </a:r>
            <a:r>
              <a:rPr lang="en-US" sz="1200" dirty="0" smtClean="0"/>
              <a:t> </a:t>
            </a:r>
            <a:r>
              <a:rPr lang="en-US" sz="1200" dirty="0" err="1" smtClean="0"/>
              <a:t>thảo</a:t>
            </a:r>
            <a:r>
              <a:rPr lang="en-US" sz="1200" dirty="0" smtClean="0"/>
              <a:t> </a:t>
            </a:r>
            <a:r>
              <a:rPr lang="en-US" sz="1200" dirty="0" err="1" smtClean="0"/>
              <a:t>bài</a:t>
            </a:r>
            <a:r>
              <a:rPr lang="en-US" sz="1200" dirty="0" smtClean="0"/>
              <a:t> </a:t>
            </a:r>
            <a:r>
              <a:rPr lang="en-US" sz="1200" dirty="0" err="1" smtClean="0"/>
              <a:t>giảng</a:t>
            </a:r>
            <a:r>
              <a:rPr lang="en-US" sz="1200" dirty="0" smtClean="0"/>
              <a:t> Violet</a:t>
            </a:r>
            <a:endParaRPr lang="en-US" sz="12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646331"/>
          </a:xfrm>
          <a:prstGeom prst="rect">
            <a:avLst/>
          </a:prstGeom>
          <a:noFill/>
        </p:spPr>
        <p:txBody>
          <a:bodyPr wrap="square" rtlCol="0">
            <a:spAutoFit/>
          </a:bodyPr>
          <a:lstStyle/>
          <a:p>
            <a:r>
              <a:rPr lang="en-US" dirty="0" smtClean="0"/>
              <a:t>(</a:t>
            </a:r>
            <a:r>
              <a:rPr lang="en-US" dirty="0" err="1" smtClean="0"/>
              <a:t>trang</a:t>
            </a:r>
            <a:r>
              <a:rPr lang="en-US" dirty="0" smtClean="0"/>
              <a:t> </a:t>
            </a:r>
            <a:r>
              <a:rPr lang="en-US" dirty="0" err="1" smtClean="0"/>
              <a:t>chủ</a:t>
            </a:r>
            <a:r>
              <a:rPr lang="en-US" dirty="0" smtClean="0"/>
              <a:t> - </a:t>
            </a:r>
            <a:r>
              <a:rPr lang="en-US" dirty="0" err="1" smtClean="0"/>
              <a:t>khi</a:t>
            </a:r>
            <a:r>
              <a:rPr lang="en-US" dirty="0" smtClean="0"/>
              <a:t> </a:t>
            </a:r>
            <a:r>
              <a:rPr lang="en-US" dirty="0" err="1" smtClean="0"/>
              <a:t>đã</a:t>
            </a:r>
            <a:r>
              <a:rPr lang="en-US" dirty="0" smtClean="0"/>
              <a:t> </a:t>
            </a:r>
            <a:r>
              <a:rPr lang="en-US" dirty="0" err="1" smtClean="0"/>
              <a:t>đăng</a:t>
            </a:r>
            <a:r>
              <a:rPr lang="en-US" dirty="0" smtClean="0"/>
              <a:t> </a:t>
            </a:r>
            <a:r>
              <a:rPr lang="en-US" dirty="0" err="1" smtClean="0"/>
              <a:t>nhập</a:t>
            </a:r>
            <a:r>
              <a:rPr lang="en-US" dirty="0" smtClean="0"/>
              <a:t>)</a:t>
            </a:r>
            <a:endParaRPr lang="en-US"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b="1" dirty="0" err="1" smtClean="0"/>
              <a:t>Trang</a:t>
            </a:r>
            <a:r>
              <a:rPr lang="en-US" b="1" dirty="0" smtClean="0"/>
              <a:t> </a:t>
            </a:r>
            <a:r>
              <a:rPr lang="en-US" b="1" dirty="0" err="1" smtClean="0"/>
              <a:t>chủ</a:t>
            </a:r>
            <a:endParaRPr lang="en-US" b="1"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5438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953000" y="1295400"/>
            <a:ext cx="914400" cy="738664"/>
          </a:xfrm>
          <a:prstGeom prst="rect">
            <a:avLst/>
          </a:prstGeom>
          <a:noFill/>
          <a:ln>
            <a:solidFill>
              <a:schemeClr val="tx1"/>
            </a:solidFill>
          </a:ln>
        </p:spPr>
        <p:txBody>
          <a:bodyPr wrap="square" rtlCol="0">
            <a:spAutoFit/>
          </a:bodyPr>
          <a:lstStyle/>
          <a:p>
            <a:r>
              <a:rPr lang="en-US" sz="1400" dirty="0" err="1" smtClean="0"/>
              <a:t>Đề</a:t>
            </a:r>
            <a:r>
              <a:rPr lang="en-US" sz="1400" dirty="0" smtClean="0"/>
              <a:t> </a:t>
            </a:r>
            <a:r>
              <a:rPr lang="en-US" sz="1400" dirty="0" err="1" smtClean="0"/>
              <a:t>thi</a:t>
            </a:r>
            <a:endParaRPr lang="en-US" sz="1400" dirty="0" smtClean="0"/>
          </a:p>
          <a:p>
            <a:r>
              <a:rPr lang="en-US" sz="1400" dirty="0" err="1" smtClean="0"/>
              <a:t>Bài</a:t>
            </a:r>
            <a:r>
              <a:rPr lang="en-US" sz="1400" dirty="0" smtClean="0"/>
              <a:t> </a:t>
            </a:r>
            <a:r>
              <a:rPr lang="en-US" sz="1400" dirty="0" err="1" smtClean="0"/>
              <a:t>giảng</a:t>
            </a:r>
            <a:endParaRPr lang="en-US" sz="1400" dirty="0" smtClean="0"/>
          </a:p>
          <a:p>
            <a:r>
              <a:rPr lang="en-US" sz="1400" dirty="0" err="1" smtClean="0"/>
              <a:t>Giáo</a:t>
            </a:r>
            <a:r>
              <a:rPr lang="en-US" sz="1400" dirty="0" smtClean="0"/>
              <a:t> </a:t>
            </a:r>
            <a:r>
              <a:rPr lang="en-US" sz="1400" dirty="0" err="1" smtClean="0"/>
              <a:t>án</a:t>
            </a:r>
            <a:endParaRPr lang="en-US" sz="1400" dirty="0" smtClean="0"/>
          </a:p>
        </p:txBody>
      </p:sp>
      <p:sp>
        <p:nvSpPr>
          <p:cNvPr id="19" name="TextBox 18"/>
          <p:cNvSpPr txBox="1"/>
          <p:nvPr/>
        </p:nvSpPr>
        <p:spPr>
          <a:xfrm>
            <a:off x="609600" y="2286000"/>
            <a:ext cx="1524000" cy="424731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err="1" smtClean="0"/>
              <a:t>Lớp</a:t>
            </a:r>
            <a:r>
              <a:rPr lang="en-US" b="1" dirty="0" smtClean="0"/>
              <a:t> </a:t>
            </a:r>
            <a:r>
              <a:rPr lang="en-US" b="1" dirty="0" err="1" smtClean="0"/>
              <a:t>học</a:t>
            </a:r>
            <a:endParaRPr lang="en-US" b="1" dirty="0" smtClean="0"/>
          </a:p>
          <a:p>
            <a:r>
              <a:rPr lang="en-US" dirty="0" err="1" smtClean="0"/>
              <a:t>Lớp</a:t>
            </a:r>
            <a:r>
              <a:rPr lang="en-US" dirty="0" smtClean="0"/>
              <a:t> 9A</a:t>
            </a:r>
          </a:p>
          <a:p>
            <a:endParaRPr lang="en-US" dirty="0"/>
          </a:p>
          <a:p>
            <a:endParaRPr lang="en-US" dirty="0" smtClean="0"/>
          </a:p>
          <a:p>
            <a:r>
              <a:rPr lang="en-US" dirty="0" err="1" smtClean="0"/>
              <a:t>Mở</a:t>
            </a:r>
            <a:r>
              <a:rPr lang="en-US" dirty="0" smtClean="0"/>
              <a:t> </a:t>
            </a:r>
            <a:r>
              <a:rPr lang="en-US" dirty="0" err="1" smtClean="0"/>
              <a:t>rộng</a:t>
            </a:r>
            <a:endParaRPr lang="en-US" dirty="0" smtClean="0"/>
          </a:p>
          <a:p>
            <a:endParaRPr lang="en-US" dirty="0"/>
          </a:p>
          <a:p>
            <a:endParaRPr lang="en-US" dirty="0" smtClean="0"/>
          </a:p>
          <a:p>
            <a:r>
              <a:rPr lang="en-US" b="1" dirty="0" err="1" smtClean="0"/>
              <a:t>Cộng</a:t>
            </a:r>
            <a:r>
              <a:rPr lang="en-US" b="1" dirty="0" smtClean="0"/>
              <a:t> </a:t>
            </a:r>
            <a:r>
              <a:rPr lang="en-US" b="1" dirty="0" err="1" smtClean="0"/>
              <a:t>đồng</a:t>
            </a:r>
            <a:endParaRPr lang="en-US" b="1" dirty="0" smtClean="0"/>
          </a:p>
          <a:p>
            <a:r>
              <a:rPr lang="en-US" dirty="0" err="1" smtClean="0"/>
              <a:t>Toán</a:t>
            </a:r>
            <a:r>
              <a:rPr lang="en-US" dirty="0" smtClean="0"/>
              <a:t> 6</a:t>
            </a:r>
          </a:p>
          <a:p>
            <a:r>
              <a:rPr lang="en-US" dirty="0" err="1" smtClean="0"/>
              <a:t>Tiếng</a:t>
            </a:r>
            <a:r>
              <a:rPr lang="en-US" dirty="0" smtClean="0"/>
              <a:t> </a:t>
            </a:r>
            <a:r>
              <a:rPr lang="en-US" dirty="0" err="1" smtClean="0"/>
              <a:t>Anh</a:t>
            </a:r>
            <a:r>
              <a:rPr lang="en-US" dirty="0" smtClean="0"/>
              <a:t> 7</a:t>
            </a:r>
          </a:p>
          <a:p>
            <a:endParaRPr lang="en-US" dirty="0"/>
          </a:p>
          <a:p>
            <a:endParaRPr lang="en-US" dirty="0" smtClean="0"/>
          </a:p>
          <a:p>
            <a:r>
              <a:rPr lang="en-US" dirty="0" err="1" smtClean="0"/>
              <a:t>Mở</a:t>
            </a:r>
            <a:r>
              <a:rPr lang="en-US" dirty="0" smtClean="0"/>
              <a:t> </a:t>
            </a:r>
            <a:r>
              <a:rPr lang="en-US" dirty="0" err="1" smtClean="0"/>
              <a:t>rộng</a:t>
            </a:r>
            <a:endParaRPr lang="en-US" dirty="0" smtClean="0"/>
          </a:p>
          <a:p>
            <a:endParaRPr lang="en-US" dirty="0" smtClean="0"/>
          </a:p>
          <a:p>
            <a:endParaRPr lang="en-US" dirty="0"/>
          </a:p>
        </p:txBody>
      </p:sp>
      <p:sp>
        <p:nvSpPr>
          <p:cNvPr id="21" name="TextBox 20"/>
          <p:cNvSpPr txBox="1"/>
          <p:nvPr/>
        </p:nvSpPr>
        <p:spPr>
          <a:xfrm>
            <a:off x="6096000" y="2514600"/>
            <a:ext cx="2743200"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Tương</a:t>
            </a:r>
            <a:r>
              <a:rPr lang="en-US" b="1" dirty="0" smtClean="0"/>
              <a:t> </a:t>
            </a:r>
            <a:r>
              <a:rPr lang="en-US" b="1" dirty="0" err="1" smtClean="0"/>
              <a:t>tác</a:t>
            </a:r>
            <a:r>
              <a:rPr lang="en-US" b="1" dirty="0" smtClean="0"/>
              <a:t> </a:t>
            </a:r>
            <a:r>
              <a:rPr lang="en-US" b="1" dirty="0" err="1" smtClean="0"/>
              <a:t>gần</a:t>
            </a:r>
            <a:r>
              <a:rPr lang="en-US" b="1" dirty="0" smtClean="0"/>
              <a:t> </a:t>
            </a:r>
            <a:r>
              <a:rPr lang="en-US" b="1" dirty="0" err="1" smtClean="0"/>
              <a:t>đây</a:t>
            </a:r>
            <a:r>
              <a:rPr lang="en-US" b="1" dirty="0" smtClean="0"/>
              <a:t>:</a:t>
            </a:r>
          </a:p>
          <a:p>
            <a:r>
              <a:rPr lang="en-US" dirty="0" err="1" smtClean="0"/>
              <a:t>Phú</a:t>
            </a:r>
            <a:r>
              <a:rPr lang="en-US" dirty="0" smtClean="0"/>
              <a:t> </a:t>
            </a:r>
            <a:r>
              <a:rPr lang="en-US" dirty="0" err="1" smtClean="0"/>
              <a:t>Hòa</a:t>
            </a:r>
            <a:r>
              <a:rPr lang="en-US" dirty="0" smtClean="0"/>
              <a:t> </a:t>
            </a:r>
            <a:r>
              <a:rPr lang="en-US" dirty="0" err="1" smtClean="0"/>
              <a:t>kết</a:t>
            </a:r>
            <a:r>
              <a:rPr lang="en-US" dirty="0" smtClean="0"/>
              <a:t> </a:t>
            </a:r>
            <a:r>
              <a:rPr lang="en-US" dirty="0" err="1" smtClean="0"/>
              <a:t>bạn</a:t>
            </a:r>
            <a:r>
              <a:rPr lang="en-US" dirty="0" smtClean="0"/>
              <a:t> </a:t>
            </a:r>
            <a:r>
              <a:rPr lang="en-US" dirty="0" err="1" smtClean="0"/>
              <a:t>với</a:t>
            </a:r>
            <a:r>
              <a:rPr lang="en-US" dirty="0" smtClean="0"/>
              <a:t> </a:t>
            </a:r>
            <a:r>
              <a:rPr lang="en-US" dirty="0" err="1" smtClean="0"/>
              <a:t>Anh</a:t>
            </a:r>
            <a:r>
              <a:rPr lang="en-US" dirty="0" smtClean="0"/>
              <a:t> </a:t>
            </a:r>
            <a:r>
              <a:rPr lang="en-US" dirty="0" err="1" smtClean="0"/>
              <a:t>Vũ</a:t>
            </a:r>
            <a:endParaRPr lang="en-US" dirty="0" smtClean="0"/>
          </a:p>
          <a:p>
            <a:r>
              <a:rPr lang="en-US" dirty="0" err="1" smtClean="0"/>
              <a:t>Hoài</a:t>
            </a:r>
            <a:r>
              <a:rPr lang="en-US" dirty="0" smtClean="0"/>
              <a:t> An -&gt; </a:t>
            </a:r>
            <a:r>
              <a:rPr lang="en-US" dirty="0" err="1" smtClean="0"/>
              <a:t>Thanh</a:t>
            </a:r>
            <a:r>
              <a:rPr lang="en-US" dirty="0" smtClean="0"/>
              <a:t> </a:t>
            </a:r>
            <a:r>
              <a:rPr lang="en-US" dirty="0" err="1" smtClean="0"/>
              <a:t>Thảo</a:t>
            </a:r>
            <a:r>
              <a:rPr lang="en-US" dirty="0" smtClean="0"/>
              <a:t>: “</a:t>
            </a:r>
            <a:r>
              <a:rPr lang="en-US" dirty="0" err="1" smtClean="0"/>
              <a:t>Bạn</a:t>
            </a:r>
            <a:r>
              <a:rPr lang="en-US" dirty="0" smtClean="0"/>
              <a:t> </a:t>
            </a:r>
            <a:r>
              <a:rPr lang="en-US" dirty="0" err="1" smtClean="0"/>
              <a:t>hát</a:t>
            </a:r>
            <a:r>
              <a:rPr lang="en-US" dirty="0" smtClean="0"/>
              <a:t> hay </a:t>
            </a:r>
            <a:r>
              <a:rPr lang="en-US" dirty="0" err="1" smtClean="0"/>
              <a:t>đó</a:t>
            </a:r>
            <a:r>
              <a:rPr lang="en-US" dirty="0" smtClean="0"/>
              <a:t>”</a:t>
            </a:r>
          </a:p>
          <a:p>
            <a:r>
              <a:rPr lang="en-US" dirty="0" smtClean="0"/>
              <a:t>Nam </a:t>
            </a:r>
            <a:r>
              <a:rPr lang="en-US" dirty="0" err="1" smtClean="0"/>
              <a:t>Thanh</a:t>
            </a:r>
            <a:r>
              <a:rPr lang="en-US" dirty="0" smtClean="0"/>
              <a:t> </a:t>
            </a:r>
            <a:r>
              <a:rPr lang="en-US" dirty="0" err="1" smtClean="0"/>
              <a:t>vừa</a:t>
            </a:r>
            <a:r>
              <a:rPr lang="en-US" dirty="0" smtClean="0"/>
              <a:t> “</a:t>
            </a:r>
            <a:r>
              <a:rPr lang="en-US" dirty="0" err="1" smtClean="0"/>
              <a:t>thích</a:t>
            </a:r>
            <a:r>
              <a:rPr lang="en-US" dirty="0" smtClean="0"/>
              <a:t>” </a:t>
            </a:r>
            <a:r>
              <a:rPr lang="en-US" dirty="0" err="1" smtClean="0"/>
              <a:t>ảnh</a:t>
            </a:r>
            <a:r>
              <a:rPr lang="en-US" dirty="0" smtClean="0"/>
              <a:t> </a:t>
            </a:r>
            <a:r>
              <a:rPr lang="en-US" dirty="0" err="1" smtClean="0"/>
              <a:t>của</a:t>
            </a:r>
            <a:r>
              <a:rPr lang="en-US" dirty="0" smtClean="0"/>
              <a:t> </a:t>
            </a:r>
            <a:r>
              <a:rPr lang="en-US" dirty="0" err="1" smtClean="0"/>
              <a:t>Huyền</a:t>
            </a:r>
            <a:r>
              <a:rPr lang="en-US" dirty="0" smtClean="0"/>
              <a:t> </a:t>
            </a:r>
            <a:r>
              <a:rPr lang="en-US" dirty="0" err="1" smtClean="0"/>
              <a:t>Như</a:t>
            </a:r>
            <a:endParaRPr lang="en-US" dirty="0" smtClean="0"/>
          </a:p>
          <a:p>
            <a:endParaRPr lang="en-US" dirty="0"/>
          </a:p>
        </p:txBody>
      </p:sp>
      <p:sp>
        <p:nvSpPr>
          <p:cNvPr id="22" name="TextBox 21"/>
          <p:cNvSpPr txBox="1"/>
          <p:nvPr/>
        </p:nvSpPr>
        <p:spPr>
          <a:xfrm>
            <a:off x="2743200" y="2286000"/>
            <a:ext cx="32004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err="1" smtClean="0"/>
              <a:t>Đăng</a:t>
            </a:r>
            <a:r>
              <a:rPr lang="en-US" dirty="0" smtClean="0"/>
              <a:t> </a:t>
            </a:r>
            <a:r>
              <a:rPr lang="en-US" dirty="0" err="1" smtClean="0"/>
              <a:t>thông</a:t>
            </a:r>
            <a:r>
              <a:rPr lang="en-US" dirty="0" smtClean="0"/>
              <a:t> </a:t>
            </a:r>
            <a:r>
              <a:rPr lang="en-US" dirty="0" err="1" smtClean="0"/>
              <a:t>điệp</a:t>
            </a:r>
            <a:r>
              <a:rPr lang="en-US" dirty="0" smtClean="0"/>
              <a:t>…</a:t>
            </a:r>
            <a:endParaRPr lang="en-US" dirty="0"/>
          </a:p>
        </p:txBody>
      </p:sp>
      <p:sp>
        <p:nvSpPr>
          <p:cNvPr id="23" name="TextBox 22"/>
          <p:cNvSpPr txBox="1"/>
          <p:nvPr/>
        </p:nvSpPr>
        <p:spPr>
          <a:xfrm>
            <a:off x="2209800" y="3657600"/>
            <a:ext cx="3733800" cy="116955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t>Thư</a:t>
            </a:r>
            <a:r>
              <a:rPr lang="en-US" sz="1400" b="1" dirty="0" smtClean="0"/>
              <a:t> </a:t>
            </a:r>
            <a:r>
              <a:rPr lang="en-US" sz="1400" b="1" dirty="0" err="1" smtClean="0"/>
              <a:t>viện</a:t>
            </a:r>
            <a:r>
              <a:rPr lang="en-US" sz="1400" b="1" dirty="0" smtClean="0"/>
              <a:t> </a:t>
            </a:r>
            <a:r>
              <a:rPr lang="en-US" sz="1400" b="1" dirty="0" err="1" smtClean="0"/>
              <a:t>có</a:t>
            </a:r>
            <a:r>
              <a:rPr lang="en-US" sz="1400" b="1" dirty="0" smtClean="0"/>
              <a:t> </a:t>
            </a:r>
            <a:r>
              <a:rPr lang="en-US" sz="1400" b="1" dirty="0" err="1" smtClean="0"/>
              <a:t>gì</a:t>
            </a:r>
            <a:r>
              <a:rPr lang="en-US" sz="1400" b="1" dirty="0" smtClean="0"/>
              <a:t> </a:t>
            </a:r>
            <a:r>
              <a:rPr lang="en-US" sz="1400" b="1" dirty="0" err="1" smtClean="0"/>
              <a:t>mới</a:t>
            </a:r>
            <a:r>
              <a:rPr lang="en-US" sz="1400" b="1" dirty="0" smtClean="0"/>
              <a:t>?</a:t>
            </a:r>
          </a:p>
          <a:p>
            <a:r>
              <a:rPr lang="en-US" sz="1400" dirty="0" err="1" smtClean="0"/>
              <a:t>Bộ</a:t>
            </a:r>
            <a:r>
              <a:rPr lang="en-US" sz="1400" dirty="0" smtClean="0"/>
              <a:t> </a:t>
            </a:r>
            <a:r>
              <a:rPr lang="en-US" sz="1400" dirty="0" err="1" smtClean="0"/>
              <a:t>sưu</a:t>
            </a:r>
            <a:r>
              <a:rPr lang="en-US" sz="1400" dirty="0" smtClean="0"/>
              <a:t> </a:t>
            </a:r>
            <a:r>
              <a:rPr lang="en-US" sz="1400" dirty="0" err="1" smtClean="0"/>
              <a:t>tập</a:t>
            </a:r>
            <a:r>
              <a:rPr lang="en-US" sz="1400" dirty="0" smtClean="0"/>
              <a:t> VIP </a:t>
            </a:r>
            <a:r>
              <a:rPr lang="en-US" sz="1400" dirty="0" err="1" smtClean="0"/>
              <a:t>Tài</a:t>
            </a:r>
            <a:r>
              <a:rPr lang="en-US" sz="1400" dirty="0" smtClean="0"/>
              <a:t> </a:t>
            </a:r>
            <a:r>
              <a:rPr lang="en-US" sz="1400" dirty="0" err="1" smtClean="0"/>
              <a:t>liệu</a:t>
            </a:r>
            <a:r>
              <a:rPr lang="en-US" sz="1400" dirty="0" smtClean="0"/>
              <a:t> </a:t>
            </a:r>
            <a:r>
              <a:rPr lang="en-US" sz="1400" dirty="0" err="1" smtClean="0"/>
              <a:t>Bồi</a:t>
            </a:r>
            <a:r>
              <a:rPr lang="en-US" sz="1400" dirty="0" smtClean="0"/>
              <a:t> </a:t>
            </a:r>
            <a:r>
              <a:rPr lang="en-US" sz="1400" dirty="0" err="1" smtClean="0"/>
              <a:t>dưỡng</a:t>
            </a:r>
            <a:r>
              <a:rPr lang="en-US" sz="1400" dirty="0" smtClean="0"/>
              <a:t> </a:t>
            </a:r>
            <a:r>
              <a:rPr lang="en-US" sz="1400" dirty="0" err="1" smtClean="0"/>
              <a:t>Toán</a:t>
            </a:r>
            <a:r>
              <a:rPr lang="en-US" sz="1400" dirty="0" smtClean="0"/>
              <a:t> 8 </a:t>
            </a:r>
            <a:r>
              <a:rPr lang="en-US" sz="1400" dirty="0" err="1" smtClean="0"/>
              <a:t>được</a:t>
            </a:r>
            <a:r>
              <a:rPr lang="en-US" sz="1400" dirty="0" smtClean="0"/>
              <a:t> </a:t>
            </a:r>
            <a:r>
              <a:rPr lang="en-US" sz="1400" dirty="0" err="1" smtClean="0"/>
              <a:t>tải</a:t>
            </a:r>
            <a:r>
              <a:rPr lang="en-US" sz="1400" dirty="0" smtClean="0"/>
              <a:t> 235 </a:t>
            </a:r>
            <a:r>
              <a:rPr lang="en-US" sz="1400" dirty="0" err="1" smtClean="0"/>
              <a:t>lần</a:t>
            </a:r>
            <a:r>
              <a:rPr lang="en-US" sz="1400" dirty="0" smtClean="0"/>
              <a:t>.</a:t>
            </a:r>
          </a:p>
          <a:p>
            <a:r>
              <a:rPr lang="en-US" sz="1400" dirty="0" err="1" smtClean="0"/>
              <a:t>Bài</a:t>
            </a:r>
            <a:r>
              <a:rPr lang="en-US" sz="1400" dirty="0" smtClean="0"/>
              <a:t> </a:t>
            </a:r>
            <a:r>
              <a:rPr lang="en-US" sz="1400" dirty="0" err="1" smtClean="0"/>
              <a:t>giảng</a:t>
            </a:r>
            <a:r>
              <a:rPr lang="en-US" sz="1400" dirty="0" smtClean="0"/>
              <a:t> </a:t>
            </a:r>
            <a:r>
              <a:rPr lang="en-US" sz="1400" dirty="0" err="1" smtClean="0"/>
              <a:t>Thơ</a:t>
            </a:r>
            <a:r>
              <a:rPr lang="en-US" sz="1400" dirty="0" smtClean="0"/>
              <a:t> </a:t>
            </a:r>
            <a:r>
              <a:rPr lang="en-US" sz="1400" dirty="0" err="1" smtClean="0"/>
              <a:t>Lưu</a:t>
            </a:r>
            <a:r>
              <a:rPr lang="en-US" sz="1400" dirty="0" smtClean="0"/>
              <a:t> </a:t>
            </a:r>
            <a:r>
              <a:rPr lang="en-US" sz="1400" dirty="0" err="1" smtClean="0"/>
              <a:t>Quang</a:t>
            </a:r>
            <a:r>
              <a:rPr lang="en-US" sz="1400" dirty="0" smtClean="0"/>
              <a:t> </a:t>
            </a:r>
            <a:r>
              <a:rPr lang="en-US" sz="1400" dirty="0" err="1" smtClean="0"/>
              <a:t>Vũ</a:t>
            </a:r>
            <a:r>
              <a:rPr lang="en-US" sz="1400" dirty="0" smtClean="0"/>
              <a:t> </a:t>
            </a:r>
            <a:r>
              <a:rPr lang="en-US" sz="1400" dirty="0" err="1" smtClean="0"/>
              <a:t>được</a:t>
            </a:r>
            <a:r>
              <a:rPr lang="en-US" sz="1400" dirty="0" smtClean="0"/>
              <a:t> like 234 </a:t>
            </a:r>
            <a:r>
              <a:rPr lang="en-US" sz="1400" dirty="0" err="1" smtClean="0"/>
              <a:t>lần</a:t>
            </a:r>
            <a:endParaRPr lang="en-US" sz="1400" dirty="0" smtClean="0"/>
          </a:p>
          <a:p>
            <a:r>
              <a:rPr lang="en-US" sz="1400" dirty="0" err="1" smtClean="0"/>
              <a:t>Ứng</a:t>
            </a:r>
            <a:r>
              <a:rPr lang="en-US" sz="1400" dirty="0" smtClean="0"/>
              <a:t> </a:t>
            </a:r>
            <a:r>
              <a:rPr lang="en-US" sz="1400" dirty="0" err="1" smtClean="0"/>
              <a:t>dụng</a:t>
            </a:r>
            <a:r>
              <a:rPr lang="en-US" sz="1400" dirty="0" smtClean="0"/>
              <a:t> </a:t>
            </a:r>
            <a:r>
              <a:rPr lang="en-US" sz="1400" dirty="0" err="1" smtClean="0"/>
              <a:t>Flappy</a:t>
            </a:r>
            <a:r>
              <a:rPr lang="en-US" sz="1400" dirty="0" smtClean="0"/>
              <a:t> Bird </a:t>
            </a:r>
            <a:r>
              <a:rPr lang="en-US" sz="1400" dirty="0" err="1" smtClean="0"/>
              <a:t>trí</a:t>
            </a:r>
            <a:r>
              <a:rPr lang="en-US" sz="1400" dirty="0" smtClean="0"/>
              <a:t> </a:t>
            </a:r>
            <a:r>
              <a:rPr lang="en-US" sz="1400" dirty="0" err="1" smtClean="0"/>
              <a:t>tuệ</a:t>
            </a:r>
            <a:r>
              <a:rPr lang="en-US" sz="1400" dirty="0" smtClean="0"/>
              <a:t> </a:t>
            </a:r>
            <a:r>
              <a:rPr lang="en-US" sz="1400" dirty="0" err="1" smtClean="0"/>
              <a:t>được</a:t>
            </a:r>
            <a:r>
              <a:rPr lang="en-US" sz="1400" dirty="0" smtClean="0"/>
              <a:t> </a:t>
            </a:r>
            <a:r>
              <a:rPr lang="en-US" sz="1400" dirty="0" err="1" smtClean="0"/>
              <a:t>tải</a:t>
            </a:r>
            <a:r>
              <a:rPr lang="en-US" sz="1400" dirty="0" smtClean="0"/>
              <a:t> 1000 </a:t>
            </a:r>
            <a:r>
              <a:rPr lang="en-US" sz="1400" dirty="0" err="1" smtClean="0"/>
              <a:t>lần</a:t>
            </a:r>
            <a:endParaRPr lang="en-US" sz="1400" dirty="0"/>
          </a:p>
        </p:txBody>
      </p:sp>
      <p:sp>
        <p:nvSpPr>
          <p:cNvPr id="24" name="TextBox 23"/>
          <p:cNvSpPr txBox="1"/>
          <p:nvPr/>
        </p:nvSpPr>
        <p:spPr>
          <a:xfrm>
            <a:off x="2209800" y="4953000"/>
            <a:ext cx="3733800" cy="160043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400" b="1" dirty="0" err="1" smtClean="0"/>
              <a:t>Cộng</a:t>
            </a:r>
            <a:r>
              <a:rPr lang="en-US" sz="1400" b="1" dirty="0" smtClean="0"/>
              <a:t> </a:t>
            </a:r>
            <a:r>
              <a:rPr lang="en-US" sz="1400" b="1" dirty="0" err="1" smtClean="0"/>
              <a:t>đồng</a:t>
            </a:r>
            <a:r>
              <a:rPr lang="en-US" sz="1400" b="1" dirty="0" smtClean="0"/>
              <a:t> </a:t>
            </a:r>
            <a:r>
              <a:rPr lang="en-US" sz="1400" b="1" dirty="0" err="1" smtClean="0"/>
              <a:t>có</a:t>
            </a:r>
            <a:r>
              <a:rPr lang="en-US" sz="1400" b="1" dirty="0" smtClean="0"/>
              <a:t> </a:t>
            </a:r>
            <a:r>
              <a:rPr lang="en-US" sz="1400" b="1" dirty="0" err="1" smtClean="0"/>
              <a:t>gì</a:t>
            </a:r>
            <a:r>
              <a:rPr lang="en-US" sz="1400" b="1" dirty="0" smtClean="0"/>
              <a:t> hot?</a:t>
            </a:r>
          </a:p>
          <a:p>
            <a:r>
              <a:rPr lang="en-US" sz="1400" dirty="0" err="1" smtClean="0"/>
              <a:t>Thanh</a:t>
            </a:r>
            <a:r>
              <a:rPr lang="en-US" sz="1400" dirty="0" smtClean="0"/>
              <a:t> An </a:t>
            </a:r>
            <a:r>
              <a:rPr lang="en-US" sz="1400" dirty="0" err="1" smtClean="0"/>
              <a:t>vừa</a:t>
            </a:r>
            <a:r>
              <a:rPr lang="en-US" sz="1400" dirty="0" smtClean="0"/>
              <a:t> </a:t>
            </a:r>
            <a:r>
              <a:rPr lang="en-US" sz="1400" dirty="0" err="1" smtClean="0"/>
              <a:t>chia</a:t>
            </a:r>
            <a:r>
              <a:rPr lang="en-US" sz="1400" dirty="0" smtClean="0"/>
              <a:t> </a:t>
            </a:r>
            <a:r>
              <a:rPr lang="en-US" sz="1400" dirty="0" err="1" smtClean="0"/>
              <a:t>sẻ</a:t>
            </a:r>
            <a:r>
              <a:rPr lang="en-US" sz="1400" dirty="0" smtClean="0"/>
              <a:t> </a:t>
            </a:r>
            <a:r>
              <a:rPr lang="en-US" sz="1400" dirty="0" err="1" smtClean="0"/>
              <a:t>trên</a:t>
            </a:r>
            <a:r>
              <a:rPr lang="en-US" sz="1400" dirty="0" smtClean="0"/>
              <a:t> </a:t>
            </a:r>
            <a:r>
              <a:rPr lang="en-US" sz="1400" dirty="0" err="1" smtClean="0"/>
              <a:t>Toán</a:t>
            </a:r>
            <a:r>
              <a:rPr lang="en-US" sz="1400" dirty="0" smtClean="0"/>
              <a:t> 6: “</a:t>
            </a:r>
            <a:r>
              <a:rPr lang="en-US" sz="1400" dirty="0" err="1" smtClean="0"/>
              <a:t>Có</a:t>
            </a:r>
            <a:r>
              <a:rPr lang="en-US" sz="1400" dirty="0" smtClean="0"/>
              <a:t> </a:t>
            </a:r>
            <a:r>
              <a:rPr lang="en-US" sz="1400" dirty="0" err="1" smtClean="0"/>
              <a:t>ai</a:t>
            </a:r>
            <a:r>
              <a:rPr lang="en-US" sz="1400" dirty="0" smtClean="0"/>
              <a:t> </a:t>
            </a:r>
            <a:r>
              <a:rPr lang="en-US" sz="1400" dirty="0" err="1" smtClean="0"/>
              <a:t>có</a:t>
            </a:r>
            <a:r>
              <a:rPr lang="en-US" sz="1400" dirty="0" smtClean="0"/>
              <a:t> </a:t>
            </a:r>
            <a:r>
              <a:rPr lang="en-US" sz="1400" dirty="0" err="1" smtClean="0"/>
              <a:t>đề</a:t>
            </a:r>
            <a:r>
              <a:rPr lang="en-US" sz="1400" dirty="0" smtClean="0"/>
              <a:t> </a:t>
            </a:r>
            <a:r>
              <a:rPr lang="en-US" sz="1400" dirty="0" err="1" smtClean="0"/>
              <a:t>thi</a:t>
            </a:r>
            <a:r>
              <a:rPr lang="en-US" sz="1400" dirty="0" smtClean="0"/>
              <a:t> </a:t>
            </a:r>
            <a:r>
              <a:rPr lang="en-US" sz="1400" dirty="0" err="1" smtClean="0"/>
              <a:t>nâng</a:t>
            </a:r>
            <a:r>
              <a:rPr lang="en-US" sz="1400" dirty="0" smtClean="0"/>
              <a:t> </a:t>
            </a:r>
            <a:r>
              <a:rPr lang="en-US" sz="1400" dirty="0" err="1" smtClean="0"/>
              <a:t>cao</a:t>
            </a:r>
            <a:r>
              <a:rPr lang="en-US" sz="1400" dirty="0" smtClean="0"/>
              <a:t> </a:t>
            </a:r>
            <a:r>
              <a:rPr lang="en-US" sz="1400" dirty="0" err="1" smtClean="0"/>
              <a:t>cho</a:t>
            </a:r>
            <a:r>
              <a:rPr lang="en-US" sz="1400" dirty="0" smtClean="0"/>
              <a:t> </a:t>
            </a:r>
            <a:r>
              <a:rPr lang="en-US" sz="1400" dirty="0" err="1" smtClean="0"/>
              <a:t>học</a:t>
            </a:r>
            <a:r>
              <a:rPr lang="en-US" sz="1400" dirty="0" smtClean="0"/>
              <a:t> </a:t>
            </a:r>
            <a:r>
              <a:rPr lang="en-US" sz="1400" dirty="0" err="1" smtClean="0"/>
              <a:t>sinh</a:t>
            </a:r>
            <a:r>
              <a:rPr lang="en-US" sz="1400" dirty="0" smtClean="0"/>
              <a:t> </a:t>
            </a:r>
            <a:r>
              <a:rPr lang="en-US" sz="1400" dirty="0" err="1" smtClean="0"/>
              <a:t>giỏi</a:t>
            </a:r>
            <a:r>
              <a:rPr lang="en-US" sz="1400" dirty="0" smtClean="0"/>
              <a:t> </a:t>
            </a:r>
            <a:r>
              <a:rPr lang="en-US" sz="1400" dirty="0" err="1" smtClean="0"/>
              <a:t>không</a:t>
            </a:r>
            <a:r>
              <a:rPr lang="en-US" sz="1400" dirty="0"/>
              <a:t> </a:t>
            </a:r>
            <a:r>
              <a:rPr lang="en-US" sz="1400" dirty="0" err="1" smtClean="0"/>
              <a:t>chia</a:t>
            </a:r>
            <a:r>
              <a:rPr lang="en-US" sz="1400" dirty="0" smtClean="0"/>
              <a:t> </a:t>
            </a:r>
            <a:r>
              <a:rPr lang="en-US" sz="1400" dirty="0" err="1" smtClean="0"/>
              <a:t>sẻ</a:t>
            </a:r>
            <a:r>
              <a:rPr lang="en-US" sz="1400" dirty="0" smtClean="0"/>
              <a:t> </a:t>
            </a:r>
            <a:r>
              <a:rPr lang="en-US" sz="1400" dirty="0" err="1" smtClean="0"/>
              <a:t>mình</a:t>
            </a:r>
            <a:r>
              <a:rPr lang="en-US" sz="1400" dirty="0" smtClean="0"/>
              <a:t> </a:t>
            </a:r>
            <a:r>
              <a:rPr lang="en-US" sz="1400" dirty="0" err="1" smtClean="0"/>
              <a:t>với</a:t>
            </a:r>
            <a:r>
              <a:rPr lang="en-US" sz="1400" dirty="0" smtClean="0"/>
              <a:t>?”</a:t>
            </a:r>
          </a:p>
          <a:p>
            <a:r>
              <a:rPr lang="en-US" sz="1400" dirty="0" err="1" smtClean="0"/>
              <a:t>Vũ</a:t>
            </a:r>
            <a:r>
              <a:rPr lang="en-US" sz="1400" dirty="0" smtClean="0"/>
              <a:t> </a:t>
            </a:r>
            <a:r>
              <a:rPr lang="en-US" sz="1400" dirty="0" err="1" smtClean="0"/>
              <a:t>Hải</a:t>
            </a:r>
            <a:r>
              <a:rPr lang="en-US" sz="1400" dirty="0" smtClean="0"/>
              <a:t> </a:t>
            </a:r>
            <a:r>
              <a:rPr lang="en-US" sz="1400" dirty="0" err="1" smtClean="0"/>
              <a:t>vừa</a:t>
            </a:r>
            <a:r>
              <a:rPr lang="en-US" sz="1400" dirty="0" smtClean="0"/>
              <a:t> </a:t>
            </a:r>
            <a:r>
              <a:rPr lang="en-US" sz="1400" dirty="0" err="1" smtClean="0"/>
              <a:t>trả</a:t>
            </a:r>
            <a:r>
              <a:rPr lang="en-US" sz="1400" dirty="0" smtClean="0"/>
              <a:t> </a:t>
            </a:r>
            <a:r>
              <a:rPr lang="en-US" sz="1400" dirty="0" err="1" smtClean="0"/>
              <a:t>lời</a:t>
            </a:r>
            <a:r>
              <a:rPr lang="en-US" sz="1400" dirty="0" smtClean="0"/>
              <a:t> </a:t>
            </a:r>
            <a:r>
              <a:rPr lang="en-US" sz="1400" dirty="0" err="1" smtClean="0"/>
              <a:t>trên</a:t>
            </a:r>
            <a:r>
              <a:rPr lang="en-US" sz="1400" dirty="0" smtClean="0"/>
              <a:t> </a:t>
            </a:r>
            <a:r>
              <a:rPr lang="en-US" sz="1400" dirty="0" err="1" smtClean="0"/>
              <a:t>Tiếng</a:t>
            </a:r>
            <a:r>
              <a:rPr lang="en-US" sz="1400" dirty="0" smtClean="0"/>
              <a:t> </a:t>
            </a:r>
            <a:r>
              <a:rPr lang="en-US" sz="1400" dirty="0" err="1" smtClean="0"/>
              <a:t>Anh</a:t>
            </a:r>
            <a:r>
              <a:rPr lang="en-US" sz="1400" dirty="0" smtClean="0"/>
              <a:t> 7: “Clips </a:t>
            </a:r>
            <a:r>
              <a:rPr lang="en-US" sz="1400" dirty="0" err="1" smtClean="0"/>
              <a:t>hội</a:t>
            </a:r>
            <a:r>
              <a:rPr lang="en-US" sz="1400" dirty="0" smtClean="0"/>
              <a:t> </a:t>
            </a:r>
            <a:r>
              <a:rPr lang="en-US" sz="1400" dirty="0" err="1" smtClean="0"/>
              <a:t>thoại</a:t>
            </a:r>
            <a:r>
              <a:rPr lang="en-US" sz="1400" dirty="0" smtClean="0"/>
              <a:t> </a:t>
            </a:r>
            <a:r>
              <a:rPr lang="en-US" sz="1400" dirty="0" err="1" smtClean="0"/>
              <a:t>tiếng</a:t>
            </a:r>
            <a:r>
              <a:rPr lang="en-US" sz="1400" dirty="0" smtClean="0"/>
              <a:t> </a:t>
            </a:r>
            <a:r>
              <a:rPr lang="en-US" sz="1400" dirty="0" err="1" smtClean="0"/>
              <a:t>Anh</a:t>
            </a:r>
            <a:r>
              <a:rPr lang="en-US" sz="1400" dirty="0" smtClean="0"/>
              <a:t> </a:t>
            </a:r>
            <a:r>
              <a:rPr lang="en-US" sz="1400" dirty="0" err="1" smtClean="0"/>
              <a:t>có</a:t>
            </a:r>
            <a:r>
              <a:rPr lang="en-US" sz="1400" dirty="0" smtClean="0"/>
              <a:t> ở </a:t>
            </a:r>
            <a:r>
              <a:rPr lang="en-US" sz="1400" dirty="0" err="1" smtClean="0"/>
              <a:t>trên</a:t>
            </a:r>
            <a:r>
              <a:rPr lang="en-US" sz="1400" dirty="0" smtClean="0"/>
              <a:t> </a:t>
            </a:r>
            <a:r>
              <a:rPr lang="en-US" sz="1400" dirty="0" err="1" smtClean="0"/>
              <a:t>trang</a:t>
            </a:r>
            <a:r>
              <a:rPr lang="en-US" sz="1400" dirty="0" smtClean="0"/>
              <a:t> </a:t>
            </a:r>
            <a:r>
              <a:rPr lang="en-US" sz="1400" dirty="0" err="1" smtClean="0"/>
              <a:t>riêng</a:t>
            </a:r>
            <a:r>
              <a:rPr lang="en-US" sz="1400" dirty="0" smtClean="0"/>
              <a:t> </a:t>
            </a:r>
            <a:r>
              <a:rPr lang="en-US" sz="1400" dirty="0" err="1" smtClean="0"/>
              <a:t>của</a:t>
            </a:r>
            <a:r>
              <a:rPr lang="en-US" sz="1400" dirty="0" smtClean="0"/>
              <a:t> </a:t>
            </a:r>
            <a:r>
              <a:rPr lang="en-US" sz="1400" dirty="0" err="1" smtClean="0"/>
              <a:t>mình</a:t>
            </a:r>
            <a:r>
              <a:rPr lang="en-US" sz="1400" dirty="0" smtClean="0"/>
              <a:t> </a:t>
            </a:r>
            <a:r>
              <a:rPr lang="en-US" sz="1400" dirty="0" err="1" smtClean="0"/>
              <a:t>nhé</a:t>
            </a:r>
            <a:r>
              <a:rPr lang="en-US" sz="1400" dirty="0" smtClean="0"/>
              <a:t>”</a:t>
            </a:r>
          </a:p>
        </p:txBody>
      </p:sp>
      <p:sp>
        <p:nvSpPr>
          <p:cNvPr id="25" name="TextBox 24"/>
          <p:cNvSpPr txBox="1"/>
          <p:nvPr/>
        </p:nvSpPr>
        <p:spPr>
          <a:xfrm>
            <a:off x="2209800" y="2743200"/>
            <a:ext cx="3733800" cy="7386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b="1" dirty="0" err="1" smtClean="0"/>
              <a:t>Bạn</a:t>
            </a:r>
            <a:r>
              <a:rPr lang="en-US" sz="1400" b="1" dirty="0" smtClean="0"/>
              <a:t> </a:t>
            </a:r>
            <a:r>
              <a:rPr lang="en-US" sz="1400" b="1" dirty="0" err="1" smtClean="0"/>
              <a:t>bè</a:t>
            </a:r>
            <a:endParaRPr lang="en-US" sz="1400" b="1" dirty="0" smtClean="0"/>
          </a:p>
          <a:p>
            <a:r>
              <a:rPr lang="en-US" sz="1400" b="1" dirty="0" err="1" smtClean="0"/>
              <a:t>Hải</a:t>
            </a:r>
            <a:r>
              <a:rPr lang="en-US" sz="1400" b="1" dirty="0" smtClean="0"/>
              <a:t> </a:t>
            </a:r>
            <a:r>
              <a:rPr lang="en-US" sz="1400" b="1" dirty="0" err="1" smtClean="0"/>
              <a:t>Thịnh</a:t>
            </a:r>
            <a:r>
              <a:rPr lang="en-US" sz="1400" b="1" dirty="0" smtClean="0"/>
              <a:t>: </a:t>
            </a:r>
            <a:r>
              <a:rPr lang="en-US" sz="1400" dirty="0" err="1" smtClean="0"/>
              <a:t>Buồn</a:t>
            </a:r>
            <a:r>
              <a:rPr lang="en-US" sz="1400" dirty="0" smtClean="0"/>
              <a:t> </a:t>
            </a:r>
            <a:r>
              <a:rPr lang="en-US" sz="1400" dirty="0" err="1" smtClean="0"/>
              <a:t>quá</a:t>
            </a:r>
            <a:r>
              <a:rPr lang="en-US" sz="1400" dirty="0" smtClean="0"/>
              <a:t>, </a:t>
            </a:r>
            <a:r>
              <a:rPr lang="en-US" sz="1400" dirty="0" err="1" smtClean="0"/>
              <a:t>thưởng</a:t>
            </a:r>
            <a:r>
              <a:rPr lang="en-US" sz="1400" dirty="0" smtClean="0"/>
              <a:t> </a:t>
            </a:r>
            <a:r>
              <a:rPr lang="en-US" sz="1400" dirty="0" err="1" smtClean="0"/>
              <a:t>Tết</a:t>
            </a:r>
            <a:r>
              <a:rPr lang="en-US" sz="1400" dirty="0" smtClean="0"/>
              <a:t> </a:t>
            </a:r>
            <a:r>
              <a:rPr lang="en-US" sz="1400" dirty="0" err="1" smtClean="0"/>
              <a:t>có</a:t>
            </a:r>
            <a:r>
              <a:rPr lang="en-US" sz="1400" dirty="0" smtClean="0"/>
              <a:t> </a:t>
            </a:r>
            <a:r>
              <a:rPr lang="en-US" sz="1400" dirty="0" err="1" smtClean="0"/>
              <a:t>mỗi</a:t>
            </a:r>
            <a:r>
              <a:rPr lang="en-US" sz="1400" dirty="0" smtClean="0"/>
              <a:t> </a:t>
            </a:r>
            <a:r>
              <a:rPr lang="en-US" sz="1400" dirty="0" err="1" smtClean="0"/>
              <a:t>trăm</a:t>
            </a:r>
            <a:r>
              <a:rPr lang="en-US" sz="1400" dirty="0" smtClean="0"/>
              <a:t> </a:t>
            </a:r>
            <a:r>
              <a:rPr lang="en-US" sz="1400" dirty="0" err="1" smtClean="0"/>
              <a:t>triệu</a:t>
            </a:r>
            <a:r>
              <a:rPr lang="en-US" sz="1400" dirty="0" smtClean="0"/>
              <a:t> </a:t>
            </a:r>
            <a:r>
              <a:rPr lang="en-US" sz="1400" dirty="0" err="1" smtClean="0"/>
              <a:t>bọ</a:t>
            </a:r>
            <a:r>
              <a:rPr lang="en-US" sz="1400" dirty="0" smtClean="0"/>
              <a:t>.  </a:t>
            </a:r>
            <a:r>
              <a:rPr lang="en-US" sz="1400" b="1" dirty="0" err="1" smtClean="0"/>
              <a:t>Thích</a:t>
            </a:r>
            <a:r>
              <a:rPr lang="en-US" sz="1400" b="1" dirty="0" smtClean="0"/>
              <a:t> </a:t>
            </a:r>
            <a:r>
              <a:rPr lang="en-US" sz="1400" dirty="0" smtClean="0"/>
              <a:t>   </a:t>
            </a:r>
            <a:r>
              <a:rPr lang="en-US" sz="1400" b="1" dirty="0" err="1" smtClean="0"/>
              <a:t>Trả</a:t>
            </a:r>
            <a:r>
              <a:rPr lang="en-US" sz="1400" b="1" dirty="0" smtClean="0"/>
              <a:t> </a:t>
            </a:r>
            <a:r>
              <a:rPr lang="en-US" sz="1400" b="1" dirty="0" err="1" smtClean="0"/>
              <a:t>lời</a:t>
            </a:r>
            <a:r>
              <a:rPr lang="en-US" sz="1400" b="1" dirty="0" smtClean="0"/>
              <a:t>   </a:t>
            </a:r>
            <a:r>
              <a:rPr lang="en-US" sz="1400" b="1" dirty="0" smtClean="0">
                <a:sym typeface="Wingdings" pitchFamily="2" charset="2"/>
              </a:rPr>
              <a:t></a:t>
            </a:r>
            <a:endParaRPr lang="en-US" sz="1400" b="1" dirty="0" smtClean="0"/>
          </a:p>
        </p:txBody>
      </p:sp>
      <p:pic>
        <p:nvPicPr>
          <p:cNvPr id="26" name="Picture 8" descr="http://findicons.com/files/icons/1072/face_avatars/300/fa01.png"/>
          <p:cNvPicPr>
            <a:picLocks noChangeAspect="1" noChangeArrowheads="1"/>
          </p:cNvPicPr>
          <p:nvPr/>
        </p:nvPicPr>
        <p:blipFill>
          <a:blip r:embed="rId4" cstate="print"/>
          <a:srcRect/>
          <a:stretch>
            <a:fillRect/>
          </a:stretch>
        </p:blipFill>
        <p:spPr bwMode="auto">
          <a:xfrm>
            <a:off x="2209800" y="2133600"/>
            <a:ext cx="533400" cy="533400"/>
          </a:xfrm>
          <a:prstGeom prst="rect">
            <a:avLst/>
          </a:prstGeom>
          <a:noFill/>
        </p:spPr>
      </p:pic>
      <p:pic>
        <p:nvPicPr>
          <p:cNvPr id="27"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8" name="TextBox 27"/>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sp>
        <p:nvSpPr>
          <p:cNvPr id="29" name="TextBox 28"/>
          <p:cNvSpPr txBox="1"/>
          <p:nvPr/>
        </p:nvSpPr>
        <p:spPr>
          <a:xfrm>
            <a:off x="-457200" y="4611231"/>
            <a:ext cx="2438400" cy="2246769"/>
          </a:xfrm>
          <a:prstGeom prst="rect">
            <a:avLst/>
          </a:prstGeom>
          <a:noFill/>
        </p:spPr>
        <p:txBody>
          <a:bodyPr wrap="square" rtlCol="0">
            <a:spAutoFit/>
          </a:bodyPr>
          <a:lstStyle/>
          <a:p>
            <a:r>
              <a:rPr lang="en-US" sz="1400" dirty="0" err="1" smtClean="0"/>
              <a:t>Cộng</a:t>
            </a:r>
            <a:r>
              <a:rPr lang="en-US" sz="1400" dirty="0" smtClean="0"/>
              <a:t> </a:t>
            </a:r>
            <a:r>
              <a:rPr lang="en-US" sz="1400" dirty="0" err="1" smtClean="0"/>
              <a:t>đồng</a:t>
            </a:r>
            <a:r>
              <a:rPr lang="en-US" sz="1400" dirty="0" smtClean="0"/>
              <a:t> </a:t>
            </a:r>
            <a:r>
              <a:rPr lang="en-US" sz="1400" dirty="0" err="1" smtClean="0"/>
              <a:t>mặc</a:t>
            </a:r>
            <a:r>
              <a:rPr lang="en-US" sz="1400" dirty="0" smtClean="0"/>
              <a:t> </a:t>
            </a:r>
            <a:r>
              <a:rPr lang="en-US" sz="1400" dirty="0" err="1" smtClean="0"/>
              <a:t>định</a:t>
            </a:r>
            <a:r>
              <a:rPr lang="en-US" sz="1400" dirty="0" smtClean="0"/>
              <a:t> </a:t>
            </a:r>
            <a:r>
              <a:rPr lang="en-US" sz="1400" dirty="0" err="1" smtClean="0"/>
              <a:t>thì</a:t>
            </a:r>
            <a:r>
              <a:rPr lang="en-US" sz="1400" dirty="0" smtClean="0"/>
              <a:t> </a:t>
            </a:r>
            <a:r>
              <a:rPr lang="en-US" sz="1400" dirty="0" err="1" smtClean="0"/>
              <a:t>là</a:t>
            </a:r>
            <a:r>
              <a:rPr lang="en-US" sz="1400" dirty="0" smtClean="0"/>
              <a:t> </a:t>
            </a:r>
            <a:r>
              <a:rPr lang="en-US" sz="1400" dirty="0" err="1" smtClean="0"/>
              <a:t>những</a:t>
            </a:r>
            <a:r>
              <a:rPr lang="en-US" sz="1400" dirty="0" smtClean="0"/>
              <a:t> </a:t>
            </a:r>
            <a:r>
              <a:rPr lang="en-US" sz="1400" dirty="0" err="1" smtClean="0"/>
              <a:t>nhóm</a:t>
            </a:r>
            <a:r>
              <a:rPr lang="en-US" sz="1400" dirty="0" smtClean="0"/>
              <a:t> </a:t>
            </a:r>
            <a:r>
              <a:rPr lang="en-US" sz="1400" dirty="0" err="1" smtClean="0"/>
              <a:t>theo</a:t>
            </a:r>
            <a:r>
              <a:rPr lang="en-US" sz="1400" dirty="0" smtClean="0"/>
              <a:t> </a:t>
            </a:r>
            <a:r>
              <a:rPr lang="en-US" sz="1400" dirty="0" err="1" smtClean="0"/>
              <a:t>môn</a:t>
            </a:r>
            <a:r>
              <a:rPr lang="en-US" sz="1400" dirty="0" smtClean="0"/>
              <a:t> </a:t>
            </a:r>
            <a:r>
              <a:rPr lang="en-US" sz="1400" dirty="0" err="1" smtClean="0"/>
              <a:t>học</a:t>
            </a:r>
            <a:r>
              <a:rPr lang="en-US" sz="1400" dirty="0" smtClean="0"/>
              <a:t> </a:t>
            </a:r>
            <a:r>
              <a:rPr lang="en-US" sz="1400" dirty="0" err="1" smtClean="0"/>
              <a:t>gắn</a:t>
            </a:r>
            <a:r>
              <a:rPr lang="en-US" sz="1400" dirty="0" smtClean="0"/>
              <a:t> </a:t>
            </a:r>
            <a:r>
              <a:rPr lang="en-US" sz="1400" dirty="0" err="1" smtClean="0"/>
              <a:t>với</a:t>
            </a:r>
            <a:r>
              <a:rPr lang="en-US" sz="1400" dirty="0" smtClean="0"/>
              <a:t> </a:t>
            </a:r>
            <a:r>
              <a:rPr lang="en-US" sz="1400" dirty="0" err="1" smtClean="0"/>
              <a:t>lớp</a:t>
            </a:r>
            <a:r>
              <a:rPr lang="en-US" sz="1400" dirty="0" smtClean="0"/>
              <a:t> </a:t>
            </a:r>
            <a:r>
              <a:rPr lang="en-US" sz="1400" dirty="0" err="1" smtClean="0"/>
              <a:t>học</a:t>
            </a:r>
            <a:r>
              <a:rPr lang="en-US" sz="1400" dirty="0" smtClean="0"/>
              <a:t>, do </a:t>
            </a:r>
            <a:r>
              <a:rPr lang="en-US" sz="1400" dirty="0" err="1" smtClean="0"/>
              <a:t>người</a:t>
            </a:r>
            <a:r>
              <a:rPr lang="en-US" sz="1400" dirty="0" smtClean="0"/>
              <a:t> </a:t>
            </a:r>
            <a:r>
              <a:rPr lang="en-US" sz="1400" dirty="0" err="1" smtClean="0"/>
              <a:t>dùng</a:t>
            </a:r>
            <a:r>
              <a:rPr lang="en-US" sz="1400" dirty="0" smtClean="0"/>
              <a:t> </a:t>
            </a:r>
            <a:r>
              <a:rPr lang="en-US" sz="1400" dirty="0" err="1" smtClean="0"/>
              <a:t>khai</a:t>
            </a:r>
            <a:r>
              <a:rPr lang="en-US" sz="1400" dirty="0" smtClean="0"/>
              <a:t> </a:t>
            </a:r>
            <a:r>
              <a:rPr lang="en-US" sz="1400" dirty="0" err="1" smtClean="0"/>
              <a:t>khi</a:t>
            </a:r>
            <a:r>
              <a:rPr lang="en-US" sz="1400" dirty="0" smtClean="0"/>
              <a:t> </a:t>
            </a:r>
            <a:r>
              <a:rPr lang="en-US" sz="1400" dirty="0" err="1" smtClean="0"/>
              <a:t>đăng</a:t>
            </a:r>
            <a:r>
              <a:rPr lang="en-US" sz="1400" dirty="0" smtClean="0"/>
              <a:t> </a:t>
            </a:r>
            <a:r>
              <a:rPr lang="en-US" sz="1400" dirty="0" err="1" smtClean="0"/>
              <a:t>ký</a:t>
            </a:r>
            <a:r>
              <a:rPr lang="en-US" sz="1400" dirty="0" smtClean="0"/>
              <a:t>. </a:t>
            </a:r>
            <a:r>
              <a:rPr lang="en-US" sz="1400" dirty="0" err="1" smtClean="0"/>
              <a:t>Ngoài</a:t>
            </a:r>
            <a:r>
              <a:rPr lang="en-US" sz="1400" dirty="0" smtClean="0"/>
              <a:t> </a:t>
            </a:r>
            <a:r>
              <a:rPr lang="en-US" sz="1400" dirty="0" err="1" smtClean="0"/>
              <a:t>ra</a:t>
            </a:r>
            <a:r>
              <a:rPr lang="en-US" sz="1400" dirty="0" smtClean="0"/>
              <a:t> </a:t>
            </a:r>
            <a:r>
              <a:rPr lang="en-US" sz="1400" dirty="0" err="1" smtClean="0"/>
              <a:t>họ</a:t>
            </a:r>
            <a:r>
              <a:rPr lang="en-US" sz="1400" dirty="0" smtClean="0"/>
              <a:t> </a:t>
            </a:r>
            <a:r>
              <a:rPr lang="en-US" sz="1400" dirty="0" err="1" smtClean="0"/>
              <a:t>có</a:t>
            </a:r>
            <a:r>
              <a:rPr lang="en-US" sz="1400" dirty="0" smtClean="0"/>
              <a:t> </a:t>
            </a:r>
            <a:r>
              <a:rPr lang="en-US" sz="1400" dirty="0" err="1" smtClean="0"/>
              <a:t>thể</a:t>
            </a:r>
            <a:r>
              <a:rPr lang="en-US" sz="1400" dirty="0" smtClean="0"/>
              <a:t> </a:t>
            </a:r>
            <a:r>
              <a:rPr lang="en-US" sz="1400" dirty="0" err="1" smtClean="0"/>
              <a:t>gia</a:t>
            </a:r>
            <a:r>
              <a:rPr lang="en-US" sz="1400" dirty="0" smtClean="0"/>
              <a:t> </a:t>
            </a:r>
            <a:r>
              <a:rPr lang="en-US" sz="1400" dirty="0" err="1" smtClean="0"/>
              <a:t>nhập</a:t>
            </a:r>
            <a:r>
              <a:rPr lang="en-US" sz="1400" dirty="0" smtClean="0"/>
              <a:t> </a:t>
            </a:r>
            <a:r>
              <a:rPr lang="en-US" sz="1400" dirty="0" err="1" smtClean="0"/>
              <a:t>vào</a:t>
            </a:r>
            <a:r>
              <a:rPr lang="en-US" sz="1400" dirty="0" smtClean="0"/>
              <a:t> </a:t>
            </a:r>
            <a:r>
              <a:rPr lang="en-US" sz="1400" dirty="0" err="1" smtClean="0"/>
              <a:t>các</a:t>
            </a:r>
            <a:r>
              <a:rPr lang="en-US" sz="1400" dirty="0" smtClean="0"/>
              <a:t> </a:t>
            </a:r>
            <a:r>
              <a:rPr lang="en-US" sz="1400" dirty="0" err="1" smtClean="0"/>
              <a:t>cộng</a:t>
            </a:r>
            <a:r>
              <a:rPr lang="en-US" sz="1400" dirty="0" smtClean="0"/>
              <a:t> </a:t>
            </a:r>
            <a:r>
              <a:rPr lang="en-US" sz="1400" dirty="0" err="1" smtClean="0"/>
              <a:t>đồng</a:t>
            </a:r>
            <a:r>
              <a:rPr lang="en-US" sz="1400" dirty="0" smtClean="0"/>
              <a:t> </a:t>
            </a:r>
            <a:r>
              <a:rPr lang="en-US" sz="1400" dirty="0" err="1" smtClean="0"/>
              <a:t>tự</a:t>
            </a:r>
            <a:r>
              <a:rPr lang="en-US" sz="1400" dirty="0" smtClean="0"/>
              <a:t> </a:t>
            </a:r>
            <a:r>
              <a:rPr lang="en-US" sz="1400" dirty="0" err="1" smtClean="0"/>
              <a:t>phát</a:t>
            </a:r>
            <a:r>
              <a:rPr lang="en-US" sz="1400" dirty="0" smtClean="0"/>
              <a:t> </a:t>
            </a:r>
            <a:r>
              <a:rPr lang="en-US" sz="1400" dirty="0" err="1" smtClean="0"/>
              <a:t>khác</a:t>
            </a:r>
            <a:r>
              <a:rPr lang="en-US" sz="1400" dirty="0" smtClean="0"/>
              <a:t>, </a:t>
            </a:r>
            <a:r>
              <a:rPr lang="en-US" sz="1400" dirty="0" err="1" smtClean="0"/>
              <a:t>như</a:t>
            </a:r>
            <a:r>
              <a:rPr lang="en-US" sz="1400" dirty="0" smtClean="0"/>
              <a:t> </a:t>
            </a:r>
            <a:r>
              <a:rPr lang="en-US" sz="1400" dirty="0" err="1" smtClean="0"/>
              <a:t>cộng</a:t>
            </a:r>
            <a:r>
              <a:rPr lang="en-US" sz="1400" dirty="0" smtClean="0"/>
              <a:t> </a:t>
            </a:r>
            <a:r>
              <a:rPr lang="en-US" sz="1400" dirty="0" err="1" smtClean="0"/>
              <a:t>đồng</a:t>
            </a:r>
            <a:r>
              <a:rPr lang="en-US" sz="1400" dirty="0" smtClean="0"/>
              <a:t> Tin </a:t>
            </a:r>
            <a:r>
              <a:rPr lang="en-US" sz="1400" dirty="0" err="1" smtClean="0"/>
              <a:t>giáo</a:t>
            </a:r>
            <a:r>
              <a:rPr lang="en-US" sz="1400" dirty="0" smtClean="0"/>
              <a:t> </a:t>
            </a:r>
            <a:r>
              <a:rPr lang="en-US" sz="1400" dirty="0" err="1" smtClean="0"/>
              <a:t>dục</a:t>
            </a:r>
            <a:r>
              <a:rPr lang="en-US" sz="1400" dirty="0" smtClean="0"/>
              <a:t> </a:t>
            </a:r>
            <a:r>
              <a:rPr lang="en-US" sz="1400" dirty="0" err="1" smtClean="0"/>
              <a:t>chẳng</a:t>
            </a:r>
            <a:r>
              <a:rPr lang="en-US" sz="1400" dirty="0" smtClean="0"/>
              <a:t> </a:t>
            </a:r>
            <a:r>
              <a:rPr lang="en-US" sz="1400" dirty="0" err="1" smtClean="0"/>
              <a:t>hạn</a:t>
            </a:r>
            <a:r>
              <a:rPr lang="en-US" sz="1400" dirty="0" smtClean="0"/>
              <a:t>. </a:t>
            </a:r>
            <a:r>
              <a:rPr lang="en-US" sz="1400" dirty="0" err="1" smtClean="0"/>
              <a:t>Các</a:t>
            </a:r>
            <a:r>
              <a:rPr lang="en-US" sz="1400" dirty="0" smtClean="0"/>
              <a:t> </a:t>
            </a:r>
            <a:r>
              <a:rPr lang="en-US" sz="1400" dirty="0" err="1" smtClean="0"/>
              <a:t>nhóm</a:t>
            </a:r>
            <a:r>
              <a:rPr lang="en-US" sz="1400" dirty="0" smtClean="0"/>
              <a:t> </a:t>
            </a:r>
            <a:r>
              <a:rPr lang="en-US" sz="1400" dirty="0" err="1" smtClean="0"/>
              <a:t>cộng</a:t>
            </a:r>
            <a:r>
              <a:rPr lang="en-US" sz="1400" dirty="0" smtClean="0"/>
              <a:t> </a:t>
            </a:r>
            <a:r>
              <a:rPr lang="en-US" sz="1400" dirty="0" err="1" smtClean="0"/>
              <a:t>đồng</a:t>
            </a:r>
            <a:r>
              <a:rPr lang="en-US" sz="1400" dirty="0" smtClean="0"/>
              <a:t> </a:t>
            </a:r>
            <a:r>
              <a:rPr lang="en-US" sz="1400" dirty="0" err="1" smtClean="0"/>
              <a:t>khi</a:t>
            </a:r>
            <a:r>
              <a:rPr lang="en-US" sz="1400" dirty="0" smtClean="0"/>
              <a:t> </a:t>
            </a:r>
            <a:r>
              <a:rPr lang="en-US" sz="1400" dirty="0" err="1" smtClean="0"/>
              <a:t>thiết</a:t>
            </a:r>
            <a:r>
              <a:rPr lang="en-US" sz="1400" dirty="0" smtClean="0"/>
              <a:t> </a:t>
            </a:r>
            <a:r>
              <a:rPr lang="en-US" sz="1400" dirty="0" err="1" smtClean="0"/>
              <a:t>lập</a:t>
            </a:r>
            <a:r>
              <a:rPr lang="en-US" sz="1400" dirty="0" smtClean="0"/>
              <a:t> </a:t>
            </a:r>
            <a:r>
              <a:rPr lang="en-US" sz="1400" dirty="0" err="1" smtClean="0"/>
              <a:t>đều</a:t>
            </a:r>
            <a:r>
              <a:rPr lang="en-US" sz="1400" dirty="0" smtClean="0"/>
              <a:t> </a:t>
            </a:r>
            <a:r>
              <a:rPr lang="en-US" sz="1400" dirty="0" err="1" smtClean="0"/>
              <a:t>được</a:t>
            </a:r>
            <a:r>
              <a:rPr lang="en-US" sz="1400" dirty="0" smtClean="0"/>
              <a:t> BQT </a:t>
            </a:r>
            <a:r>
              <a:rPr lang="en-US" sz="1400" dirty="0" err="1" smtClean="0"/>
              <a:t>phê</a:t>
            </a:r>
            <a:r>
              <a:rPr lang="en-US" sz="1400" dirty="0" smtClean="0"/>
              <a:t> </a:t>
            </a:r>
            <a:r>
              <a:rPr lang="en-US" sz="1400" dirty="0" err="1" smtClean="0"/>
              <a:t>duyệt</a:t>
            </a:r>
            <a:r>
              <a:rPr lang="en-US" sz="1400" dirty="0" smtClean="0"/>
              <a:t> </a:t>
            </a:r>
            <a:r>
              <a:rPr lang="en-US" sz="1400" dirty="0" err="1" smtClean="0"/>
              <a:t>mới</a:t>
            </a:r>
            <a:r>
              <a:rPr lang="en-US" sz="1400" dirty="0" smtClean="0"/>
              <a:t> </a:t>
            </a:r>
            <a:r>
              <a:rPr lang="en-US" sz="1400" dirty="0" err="1" smtClean="0"/>
              <a:t>được</a:t>
            </a:r>
            <a:r>
              <a:rPr lang="en-US" sz="1400" dirty="0" smtClean="0"/>
              <a:t> </a:t>
            </a:r>
            <a:r>
              <a:rPr lang="en-US" sz="1400" dirty="0" err="1" smtClean="0"/>
              <a:t>lập</a:t>
            </a:r>
            <a:r>
              <a:rPr lang="en-US" sz="1400" dirty="0" smtClean="0"/>
              <a:t>.</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369332"/>
          </a:xfrm>
          <a:prstGeom prst="rect">
            <a:avLst/>
          </a:prstGeom>
          <a:noFill/>
        </p:spPr>
        <p:txBody>
          <a:bodyPr wrap="square" rtlCol="0">
            <a:spAutoFit/>
          </a:bodyPr>
          <a:lstStyle/>
          <a:p>
            <a:r>
              <a:rPr lang="en-US" dirty="0" smtClean="0"/>
              <a:t>(</a:t>
            </a:r>
            <a:r>
              <a:rPr lang="en-US" dirty="0" err="1" smtClean="0"/>
              <a:t>Trang</a:t>
            </a:r>
            <a:r>
              <a:rPr lang="en-US" dirty="0" smtClean="0"/>
              <a:t> </a:t>
            </a:r>
            <a:r>
              <a:rPr lang="en-US" dirty="0" err="1" smtClean="0"/>
              <a:t>riêng</a:t>
            </a:r>
            <a:r>
              <a:rPr lang="en-US" dirty="0" smtClean="0"/>
              <a:t> </a:t>
            </a:r>
            <a:r>
              <a:rPr lang="en-US" dirty="0" err="1" smtClean="0"/>
              <a:t>học</a:t>
            </a:r>
            <a:r>
              <a:rPr lang="en-US" dirty="0" smtClean="0"/>
              <a:t> </a:t>
            </a:r>
            <a:r>
              <a:rPr lang="en-US" dirty="0" err="1" smtClean="0"/>
              <a:t>sinh</a:t>
            </a:r>
            <a:r>
              <a:rPr lang="en-US" dirty="0" smtClean="0"/>
              <a:t>)</a:t>
            </a:r>
            <a:endParaRPr lang="en-US"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5438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1"/>
            <a:ext cx="1524000" cy="101566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err="1" smtClean="0"/>
              <a:t>Kết</a:t>
            </a:r>
            <a:r>
              <a:rPr lang="en-US" sz="1200" dirty="0" smtClean="0"/>
              <a:t> </a:t>
            </a:r>
            <a:r>
              <a:rPr lang="en-US" sz="1200" dirty="0" err="1" smtClean="0"/>
              <a:t>bạn</a:t>
            </a:r>
            <a:endParaRPr lang="en-US" sz="1200" dirty="0" smtClean="0"/>
          </a:p>
          <a:p>
            <a:r>
              <a:rPr lang="en-US" sz="1200" dirty="0" err="1" smtClean="0"/>
              <a:t>Gửi</a:t>
            </a:r>
            <a:r>
              <a:rPr lang="en-US" sz="1200" dirty="0" smtClean="0"/>
              <a:t> tin </a:t>
            </a:r>
            <a:r>
              <a:rPr lang="en-US" sz="1200" dirty="0" err="1" smtClean="0"/>
              <a:t>nhắn</a:t>
            </a:r>
            <a:endParaRPr lang="en-US" sz="1200" dirty="0" smtClean="0"/>
          </a:p>
          <a:p>
            <a:r>
              <a:rPr lang="en-US" sz="1200" dirty="0" err="1" smtClean="0"/>
              <a:t>Tự</a:t>
            </a:r>
            <a:r>
              <a:rPr lang="en-US" sz="1200" dirty="0" smtClean="0"/>
              <a:t> </a:t>
            </a:r>
            <a:r>
              <a:rPr lang="en-US" sz="1200" dirty="0" err="1" smtClean="0"/>
              <a:t>giới</a:t>
            </a:r>
            <a:r>
              <a:rPr lang="en-US" sz="1200" dirty="0" smtClean="0"/>
              <a:t> </a:t>
            </a:r>
            <a:r>
              <a:rPr lang="en-US" sz="1200" dirty="0" err="1" smtClean="0"/>
              <a:t>thiệu</a:t>
            </a:r>
            <a:endParaRPr lang="en-US" sz="1200" dirty="0" smtClean="0"/>
          </a:p>
          <a:p>
            <a:r>
              <a:rPr lang="en-US" sz="1200" dirty="0" err="1" smtClean="0"/>
              <a:t>Ngăn</a:t>
            </a:r>
            <a:r>
              <a:rPr lang="en-US" sz="1200" dirty="0" smtClean="0"/>
              <a:t> </a:t>
            </a:r>
            <a:r>
              <a:rPr lang="en-US" sz="1200" dirty="0" err="1" smtClean="0"/>
              <a:t>tài</a:t>
            </a:r>
            <a:r>
              <a:rPr lang="en-US" sz="1200" dirty="0" smtClean="0"/>
              <a:t> </a:t>
            </a:r>
            <a:r>
              <a:rPr lang="en-US" sz="1200" dirty="0" err="1" smtClean="0"/>
              <a:t>liệu</a:t>
            </a:r>
            <a:endParaRPr lang="en-US" sz="1200" dirty="0" smtClean="0"/>
          </a:p>
          <a:p>
            <a:r>
              <a:rPr lang="en-US" sz="1200" dirty="0" err="1" smtClean="0"/>
              <a:t>Bài</a:t>
            </a:r>
            <a:r>
              <a:rPr lang="en-US" sz="1200" dirty="0" smtClean="0"/>
              <a:t> </a:t>
            </a:r>
            <a:r>
              <a:rPr lang="en-US" sz="1200" dirty="0" err="1" smtClean="0"/>
              <a:t>viết</a:t>
            </a:r>
            <a:r>
              <a:rPr lang="en-US" sz="1200" dirty="0" smtClean="0"/>
              <a:t>      </a:t>
            </a:r>
            <a:endParaRPr lang="en-US" sz="1200" dirty="0"/>
          </a:p>
        </p:txBody>
      </p:sp>
      <p:sp>
        <p:nvSpPr>
          <p:cNvPr id="22" name="TextBox 21"/>
          <p:cNvSpPr txBox="1"/>
          <p:nvPr/>
        </p:nvSpPr>
        <p:spPr>
          <a:xfrm>
            <a:off x="2743200" y="2286000"/>
            <a:ext cx="32004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err="1" smtClean="0"/>
              <a:t>Đăng</a:t>
            </a:r>
            <a:r>
              <a:rPr lang="en-US" dirty="0" smtClean="0"/>
              <a:t> </a:t>
            </a:r>
            <a:r>
              <a:rPr lang="en-US" dirty="0" err="1" smtClean="0"/>
              <a:t>thông</a:t>
            </a:r>
            <a:r>
              <a:rPr lang="en-US" dirty="0" smtClean="0"/>
              <a:t> </a:t>
            </a:r>
            <a:r>
              <a:rPr lang="en-US" dirty="0" err="1" smtClean="0"/>
              <a:t>điệp</a:t>
            </a:r>
            <a:r>
              <a:rPr lang="en-US" dirty="0" smtClean="0"/>
              <a:t>…</a:t>
            </a:r>
            <a:endParaRPr lang="en-US" dirty="0"/>
          </a:p>
        </p:txBody>
      </p:sp>
      <p:sp>
        <p:nvSpPr>
          <p:cNvPr id="23" name="TextBox 22"/>
          <p:cNvSpPr txBox="1"/>
          <p:nvPr/>
        </p:nvSpPr>
        <p:spPr>
          <a:xfrm>
            <a:off x="2209800" y="35814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Ngăn</a:t>
            </a:r>
            <a:r>
              <a:rPr lang="en-US" sz="1400" b="1" dirty="0" smtClean="0">
                <a:solidFill>
                  <a:schemeClr val="tx1"/>
                </a:solidFill>
              </a:rPr>
              <a:t> </a:t>
            </a:r>
            <a:r>
              <a:rPr lang="en-US" sz="1400" b="1" dirty="0" err="1" smtClean="0">
                <a:solidFill>
                  <a:schemeClr val="tx1"/>
                </a:solidFill>
              </a:rPr>
              <a:t>tài</a:t>
            </a:r>
            <a:r>
              <a:rPr lang="en-US" sz="1400" b="1" dirty="0" smtClean="0">
                <a:solidFill>
                  <a:schemeClr val="tx1"/>
                </a:solidFill>
              </a:rPr>
              <a:t> </a:t>
            </a:r>
            <a:r>
              <a:rPr lang="en-US" sz="1400" b="1" dirty="0" err="1" smtClean="0">
                <a:solidFill>
                  <a:schemeClr val="tx1"/>
                </a:solidFill>
              </a:rPr>
              <a:t>liệu</a:t>
            </a:r>
            <a:r>
              <a:rPr lang="en-US" sz="1400" b="1" dirty="0" smtClean="0">
                <a:solidFill>
                  <a:schemeClr val="tx1"/>
                </a:solidFill>
              </a:rPr>
              <a:t> </a:t>
            </a:r>
            <a:r>
              <a:rPr lang="en-US" sz="1400" b="1" dirty="0" err="1" smtClean="0">
                <a:solidFill>
                  <a:schemeClr val="tx1"/>
                </a:solidFill>
              </a:rPr>
              <a:t>chia</a:t>
            </a:r>
            <a:r>
              <a:rPr lang="en-US" sz="1400" b="1" dirty="0" smtClean="0">
                <a:solidFill>
                  <a:schemeClr val="tx1"/>
                </a:solidFill>
              </a:rPr>
              <a:t> </a:t>
            </a:r>
            <a:r>
              <a:rPr lang="en-US" sz="1400" b="1" dirty="0" err="1" smtClean="0">
                <a:solidFill>
                  <a:schemeClr val="tx1"/>
                </a:solidFill>
              </a:rPr>
              <a:t>sẻ</a:t>
            </a:r>
            <a:r>
              <a:rPr lang="en-US" sz="1400" b="1" dirty="0" smtClean="0">
                <a:solidFill>
                  <a:schemeClr val="tx1"/>
                </a:solidFill>
              </a:rPr>
              <a:t>: </a:t>
            </a: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sp>
        <p:nvSpPr>
          <p:cNvPr id="28" name="TextBox 27"/>
          <p:cNvSpPr txBox="1"/>
          <p:nvPr/>
        </p:nvSpPr>
        <p:spPr>
          <a:xfrm>
            <a:off x="990600" y="1828800"/>
            <a:ext cx="3124200" cy="738664"/>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Huy</a:t>
            </a:r>
            <a:r>
              <a:rPr lang="en-US" sz="1400" b="1" dirty="0" smtClean="0"/>
              <a:t>- </a:t>
            </a:r>
            <a:r>
              <a:rPr lang="en-US" sz="1400" dirty="0" err="1" smtClean="0"/>
              <a:t>Học</a:t>
            </a:r>
            <a:r>
              <a:rPr lang="en-US" sz="1400" dirty="0" smtClean="0"/>
              <a:t> </a:t>
            </a:r>
            <a:r>
              <a:rPr lang="en-US" sz="1400" dirty="0" err="1" smtClean="0"/>
              <a:t>sinh</a:t>
            </a:r>
            <a:r>
              <a:rPr lang="en-US" sz="1400" dirty="0" smtClean="0"/>
              <a:t> THCS </a:t>
            </a:r>
            <a:r>
              <a:rPr lang="en-US" sz="1400" dirty="0" err="1" smtClean="0"/>
              <a:t>Ba</a:t>
            </a:r>
            <a:r>
              <a:rPr lang="en-US" sz="1400" dirty="0" smtClean="0"/>
              <a:t> </a:t>
            </a:r>
            <a:r>
              <a:rPr lang="en-US" sz="1400" dirty="0" err="1" smtClean="0"/>
              <a:t>Đình</a:t>
            </a:r>
            <a:r>
              <a:rPr lang="en-US" sz="1400" dirty="0" smtClean="0"/>
              <a:t> – 21424 </a:t>
            </a:r>
            <a:r>
              <a:rPr lang="en-US" sz="1400" dirty="0" err="1" smtClean="0"/>
              <a:t>hoa</a:t>
            </a:r>
            <a:r>
              <a:rPr lang="en-US" sz="1400" dirty="0" smtClean="0"/>
              <a:t> Lily (</a:t>
            </a:r>
            <a:r>
              <a:rPr lang="en-US" sz="1400" dirty="0" err="1" smtClean="0"/>
              <a:t>điểm</a:t>
            </a:r>
            <a:r>
              <a:rPr lang="en-US" sz="1400" dirty="0" smtClean="0"/>
              <a:t>). </a:t>
            </a:r>
          </a:p>
          <a:p>
            <a:endParaRPr lang="en-US" sz="1400" b="1" dirty="0"/>
          </a:p>
        </p:txBody>
      </p:sp>
      <p:sp>
        <p:nvSpPr>
          <p:cNvPr id="29" name="TextBox 28"/>
          <p:cNvSpPr txBox="1"/>
          <p:nvPr/>
        </p:nvSpPr>
        <p:spPr>
          <a:xfrm>
            <a:off x="2209800" y="5638801"/>
            <a:ext cx="3733800" cy="172354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Thông</a:t>
            </a:r>
            <a:r>
              <a:rPr lang="en-US" sz="1400" b="1" dirty="0" smtClean="0">
                <a:solidFill>
                  <a:schemeClr val="tx1"/>
                </a:solidFill>
              </a:rPr>
              <a:t> </a:t>
            </a:r>
            <a:r>
              <a:rPr lang="en-US" sz="1400" b="1" dirty="0" err="1" smtClean="0">
                <a:solidFill>
                  <a:schemeClr val="tx1"/>
                </a:solidFill>
              </a:rPr>
              <a:t>báo</a:t>
            </a:r>
            <a:r>
              <a:rPr lang="en-US" sz="1400" b="1" dirty="0" smtClean="0">
                <a:solidFill>
                  <a:schemeClr val="tx1"/>
                </a:solidFill>
              </a:rPr>
              <a:t>:</a:t>
            </a:r>
          </a:p>
          <a:p>
            <a:r>
              <a:rPr lang="en-US" sz="1400" b="1" dirty="0" err="1" smtClean="0">
                <a:solidFill>
                  <a:schemeClr val="tx1"/>
                </a:solidFill>
              </a:rPr>
              <a:t>Lớp</a:t>
            </a:r>
            <a:r>
              <a:rPr lang="en-US" sz="1400" b="1" dirty="0" smtClean="0">
                <a:solidFill>
                  <a:schemeClr val="tx1"/>
                </a:solidFill>
              </a:rPr>
              <a:t> 9A:</a:t>
            </a:r>
          </a:p>
          <a:p>
            <a:r>
              <a:rPr lang="vi-VN" sz="600" dirty="0" smtClean="0"/>
              <a:t> Muốn bình một bài thơ trước hết cần phải thấu hiểu bài thơ. Cũng giống như một cuộc nói chuyện, người nói phải hiểu được, nắm chắc được nội dung điều mình nói thì mới mong được người nghe đồng tình. Hiểu thấu bài thơ cần các việc làm sau đây:</a:t>
            </a:r>
          </a:p>
          <a:p>
            <a:r>
              <a:rPr lang="vi-VN" sz="600" dirty="0" smtClean="0"/>
              <a:t>        - Đọc và hiểu tất cả từ ngữ của bài.</a:t>
            </a:r>
          </a:p>
          <a:p>
            <a:r>
              <a:rPr lang="vi-VN" sz="600" dirty="0" smtClean="0"/>
              <a:t>        - Nắm chắc cảm xúc chính và “nỗi niềm” mà tác giả muốn gửi gắm trong bài thơ.</a:t>
            </a:r>
          </a:p>
          <a:p>
            <a:r>
              <a:rPr lang="vi-VN" sz="600" dirty="0" smtClean="0"/>
              <a:t>   </a:t>
            </a:r>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sp>
        <p:nvSpPr>
          <p:cNvPr id="25" name="TextBox 24"/>
          <p:cNvSpPr txBox="1"/>
          <p:nvPr/>
        </p:nvSpPr>
        <p:spPr>
          <a:xfrm>
            <a:off x="2209800" y="2743200"/>
            <a:ext cx="3733800" cy="7386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n-US" sz="1400" b="1" dirty="0" smtClean="0">
              <a:sym typeface="Wingdings" pitchFamily="2" charset="2"/>
            </a:endParaRPr>
          </a:p>
          <a:p>
            <a:r>
              <a:rPr lang="en-US" sz="1400" b="1" dirty="0" smtClean="0">
                <a:sym typeface="Wingdings" pitchFamily="2" charset="2"/>
              </a:rPr>
              <a:t>           </a:t>
            </a:r>
            <a:r>
              <a:rPr lang="en-US" sz="1400" b="1" dirty="0" err="1" smtClean="0">
                <a:sym typeface="Wingdings" pitchFamily="2" charset="2"/>
              </a:rPr>
              <a:t>Nguyễn</a:t>
            </a:r>
            <a:r>
              <a:rPr lang="en-US" sz="1400" b="1" dirty="0" smtClean="0">
                <a:sym typeface="Wingdings" pitchFamily="2" charset="2"/>
              </a:rPr>
              <a:t> </a:t>
            </a:r>
            <a:r>
              <a:rPr lang="en-US" sz="1400" b="1" dirty="0" err="1" smtClean="0">
                <a:sym typeface="Wingdings" pitchFamily="2" charset="2"/>
              </a:rPr>
              <a:t>Huy</a:t>
            </a:r>
            <a:r>
              <a:rPr lang="en-US" sz="1400" b="1" dirty="0" smtClean="0">
                <a:sym typeface="Wingdings" pitchFamily="2" charset="2"/>
              </a:rPr>
              <a:t>: </a:t>
            </a:r>
            <a:r>
              <a:rPr lang="en-US" sz="1400" dirty="0" err="1" smtClean="0">
                <a:sym typeface="Wingdings" pitchFamily="2" charset="2"/>
              </a:rPr>
              <a:t>Thi</a:t>
            </a:r>
            <a:r>
              <a:rPr lang="en-US" sz="1400" dirty="0" smtClean="0">
                <a:sym typeface="Wingdings" pitchFamily="2" charset="2"/>
              </a:rPr>
              <a:t> </a:t>
            </a:r>
            <a:r>
              <a:rPr lang="en-US" sz="1400" dirty="0" err="1" smtClean="0">
                <a:sym typeface="Wingdings" pitchFamily="2" charset="2"/>
              </a:rPr>
              <a:t>tốt</a:t>
            </a:r>
            <a:r>
              <a:rPr lang="en-US" sz="1400" dirty="0" smtClean="0">
                <a:sym typeface="Wingdings" pitchFamily="2" charset="2"/>
              </a:rPr>
              <a:t> </a:t>
            </a:r>
            <a:r>
              <a:rPr lang="en-US" sz="1400" dirty="0" err="1" smtClean="0">
                <a:sym typeface="Wingdings" pitchFamily="2" charset="2"/>
              </a:rPr>
              <a:t>nghiệp</a:t>
            </a:r>
            <a:r>
              <a:rPr lang="en-US" sz="1400" dirty="0" smtClean="0">
                <a:sym typeface="Wingdings" pitchFamily="2" charset="2"/>
              </a:rPr>
              <a:t> </a:t>
            </a:r>
            <a:r>
              <a:rPr lang="en-US" sz="1400" dirty="0" err="1" smtClean="0">
                <a:sym typeface="Wingdings" pitchFamily="2" charset="2"/>
              </a:rPr>
              <a:t>năm</a:t>
            </a:r>
            <a:r>
              <a:rPr lang="en-US" sz="1400" dirty="0" smtClean="0">
                <a:sym typeface="Wingdings" pitchFamily="2" charset="2"/>
              </a:rPr>
              <a:t> nay </a:t>
            </a:r>
            <a:r>
              <a:rPr lang="en-US" sz="1400" dirty="0" err="1" smtClean="0">
                <a:sym typeface="Wingdings" pitchFamily="2" charset="2"/>
              </a:rPr>
              <a:t>nhẹ</a:t>
            </a:r>
            <a:r>
              <a:rPr lang="en-US" sz="1400" dirty="0" smtClean="0">
                <a:sym typeface="Wingdings" pitchFamily="2" charset="2"/>
              </a:rPr>
              <a:t> </a:t>
            </a:r>
            <a:r>
              <a:rPr lang="en-US" sz="1400" dirty="0" err="1" smtClean="0">
                <a:sym typeface="Wingdings" pitchFamily="2" charset="2"/>
              </a:rPr>
              <a:t>hơn</a:t>
            </a:r>
            <a:r>
              <a:rPr lang="en-US" sz="1400" dirty="0" smtClean="0">
                <a:sym typeface="Wingdings" pitchFamily="2" charset="2"/>
              </a:rPr>
              <a:t> </a:t>
            </a:r>
            <a:r>
              <a:rPr lang="en-US" sz="1400" dirty="0" err="1" smtClean="0">
                <a:sym typeface="Wingdings" pitchFamily="2" charset="2"/>
              </a:rPr>
              <a:t>nhiều</a:t>
            </a:r>
            <a:r>
              <a:rPr lang="en-US" sz="1400" dirty="0" smtClean="0">
                <a:sym typeface="Wingdings" pitchFamily="2" charset="2"/>
              </a:rPr>
              <a:t> </a:t>
            </a:r>
            <a:r>
              <a:rPr lang="en-US" sz="1400" dirty="0" err="1" smtClean="0">
                <a:sym typeface="Wingdings" pitchFamily="2" charset="2"/>
              </a:rPr>
              <a:t>rồi</a:t>
            </a:r>
            <a:r>
              <a:rPr lang="en-US" sz="1400" dirty="0" smtClean="0">
                <a:sym typeface="Wingdings" pitchFamily="2" charset="2"/>
              </a:rPr>
              <a:t> </a:t>
            </a:r>
            <a:r>
              <a:rPr lang="en-US" sz="1400" b="1" dirty="0" err="1" smtClean="0"/>
              <a:t>Thích</a:t>
            </a:r>
            <a:r>
              <a:rPr lang="en-US" sz="1400" b="1" dirty="0" smtClean="0"/>
              <a:t> </a:t>
            </a:r>
            <a:r>
              <a:rPr lang="en-US" sz="1400" dirty="0" smtClean="0"/>
              <a:t>   </a:t>
            </a:r>
            <a:r>
              <a:rPr lang="en-US" sz="1400" b="1" dirty="0" err="1" smtClean="0"/>
              <a:t>Trả</a:t>
            </a:r>
            <a:r>
              <a:rPr lang="en-US" sz="1400" b="1" dirty="0" smtClean="0"/>
              <a:t> </a:t>
            </a:r>
            <a:r>
              <a:rPr lang="en-US" sz="1400" b="1" dirty="0" err="1" smtClean="0"/>
              <a:t>lời</a:t>
            </a:r>
            <a:r>
              <a:rPr lang="en-US" sz="1400" b="1" dirty="0" smtClean="0"/>
              <a:t>   </a:t>
            </a:r>
            <a:r>
              <a:rPr lang="en-US" sz="1400" b="1" dirty="0" smtClean="0">
                <a:sym typeface="Wingdings" pitchFamily="2" charset="2"/>
              </a:rPr>
              <a:t></a:t>
            </a:r>
          </a:p>
        </p:txBody>
      </p:sp>
      <p:pic>
        <p:nvPicPr>
          <p:cNvPr id="2050" name="Picture 2" descr="http://www.testedich.de/quiz33/picture/pic_1392489387_1001.jpg"/>
          <p:cNvPicPr>
            <a:picLocks noChangeAspect="1" noChangeArrowheads="1"/>
          </p:cNvPicPr>
          <p:nvPr/>
        </p:nvPicPr>
        <p:blipFill>
          <a:blip r:embed="rId6" cstate="print"/>
          <a:srcRect/>
          <a:stretch>
            <a:fillRect/>
          </a:stretch>
        </p:blipFill>
        <p:spPr bwMode="auto">
          <a:xfrm>
            <a:off x="2286000" y="2743200"/>
            <a:ext cx="381000" cy="381000"/>
          </a:xfrm>
          <a:prstGeom prst="rect">
            <a:avLst/>
          </a:prstGeom>
          <a:noFill/>
        </p:spPr>
      </p:pic>
      <p:sp>
        <p:nvSpPr>
          <p:cNvPr id="32" name="TextBox 31"/>
          <p:cNvSpPr txBox="1"/>
          <p:nvPr/>
        </p:nvSpPr>
        <p:spPr>
          <a:xfrm>
            <a:off x="6096000" y="2514600"/>
            <a:ext cx="2743200"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Tương</a:t>
            </a:r>
            <a:r>
              <a:rPr lang="en-US" b="1" dirty="0" smtClean="0"/>
              <a:t> </a:t>
            </a:r>
            <a:r>
              <a:rPr lang="en-US" b="1" dirty="0" err="1" smtClean="0"/>
              <a:t>tác</a:t>
            </a:r>
            <a:r>
              <a:rPr lang="en-US" b="1" dirty="0" smtClean="0"/>
              <a:t> </a:t>
            </a:r>
            <a:r>
              <a:rPr lang="en-US" b="1" dirty="0" err="1" smtClean="0"/>
              <a:t>gần</a:t>
            </a:r>
            <a:r>
              <a:rPr lang="en-US" b="1" dirty="0" smtClean="0"/>
              <a:t> </a:t>
            </a:r>
            <a:r>
              <a:rPr lang="en-US" b="1" dirty="0" err="1" smtClean="0"/>
              <a:t>đây</a:t>
            </a:r>
            <a:r>
              <a:rPr lang="en-US" b="1" dirty="0" smtClean="0"/>
              <a:t>:</a:t>
            </a:r>
          </a:p>
          <a:p>
            <a:r>
              <a:rPr lang="en-US" dirty="0" err="1" smtClean="0"/>
              <a:t>Phú</a:t>
            </a:r>
            <a:r>
              <a:rPr lang="en-US" dirty="0" smtClean="0"/>
              <a:t> </a:t>
            </a:r>
            <a:r>
              <a:rPr lang="en-US" dirty="0" err="1" smtClean="0"/>
              <a:t>Hòa</a:t>
            </a:r>
            <a:r>
              <a:rPr lang="en-US" dirty="0" smtClean="0"/>
              <a:t> </a:t>
            </a:r>
            <a:r>
              <a:rPr lang="en-US" dirty="0" err="1" smtClean="0"/>
              <a:t>kết</a:t>
            </a:r>
            <a:r>
              <a:rPr lang="en-US" dirty="0" smtClean="0"/>
              <a:t> </a:t>
            </a:r>
            <a:r>
              <a:rPr lang="en-US" dirty="0" err="1" smtClean="0"/>
              <a:t>bạn</a:t>
            </a:r>
            <a:r>
              <a:rPr lang="en-US" dirty="0" smtClean="0"/>
              <a:t> </a:t>
            </a:r>
            <a:r>
              <a:rPr lang="en-US" dirty="0" err="1" smtClean="0"/>
              <a:t>với</a:t>
            </a:r>
            <a:r>
              <a:rPr lang="en-US" dirty="0" smtClean="0"/>
              <a:t> </a:t>
            </a:r>
            <a:r>
              <a:rPr lang="en-US" dirty="0" err="1" smtClean="0"/>
              <a:t>Anh</a:t>
            </a:r>
            <a:r>
              <a:rPr lang="en-US" dirty="0" smtClean="0"/>
              <a:t> </a:t>
            </a:r>
            <a:r>
              <a:rPr lang="en-US" dirty="0" err="1" smtClean="0"/>
              <a:t>Vũ</a:t>
            </a:r>
            <a:endParaRPr lang="en-US" dirty="0" smtClean="0"/>
          </a:p>
          <a:p>
            <a:r>
              <a:rPr lang="en-US" dirty="0" err="1" smtClean="0"/>
              <a:t>Hoài</a:t>
            </a:r>
            <a:r>
              <a:rPr lang="en-US" dirty="0" smtClean="0"/>
              <a:t> An -&gt; </a:t>
            </a:r>
            <a:r>
              <a:rPr lang="en-US" dirty="0" err="1" smtClean="0"/>
              <a:t>Thanh</a:t>
            </a:r>
            <a:r>
              <a:rPr lang="en-US" dirty="0" smtClean="0"/>
              <a:t> </a:t>
            </a:r>
            <a:r>
              <a:rPr lang="en-US" dirty="0" err="1" smtClean="0"/>
              <a:t>Thảo</a:t>
            </a:r>
            <a:r>
              <a:rPr lang="en-US" dirty="0" smtClean="0"/>
              <a:t>: “</a:t>
            </a:r>
            <a:r>
              <a:rPr lang="en-US" dirty="0" err="1" smtClean="0"/>
              <a:t>Bạn</a:t>
            </a:r>
            <a:r>
              <a:rPr lang="en-US" dirty="0" smtClean="0"/>
              <a:t> </a:t>
            </a:r>
            <a:r>
              <a:rPr lang="en-US" dirty="0" err="1" smtClean="0"/>
              <a:t>hát</a:t>
            </a:r>
            <a:r>
              <a:rPr lang="en-US" dirty="0" smtClean="0"/>
              <a:t> hay </a:t>
            </a:r>
            <a:r>
              <a:rPr lang="en-US" dirty="0" err="1" smtClean="0"/>
              <a:t>đó</a:t>
            </a:r>
            <a:r>
              <a:rPr lang="en-US" dirty="0" smtClean="0"/>
              <a:t>”</a:t>
            </a:r>
          </a:p>
          <a:p>
            <a:endParaRPr lang="en-US" dirty="0"/>
          </a:p>
        </p:txBody>
      </p:sp>
      <p:graphicFrame>
        <p:nvGraphicFramePr>
          <p:cNvPr id="33" name="Diagram 32"/>
          <p:cNvGraphicFramePr/>
          <p:nvPr/>
        </p:nvGraphicFramePr>
        <p:xfrm>
          <a:off x="2743200" y="3886200"/>
          <a:ext cx="3124200" cy="609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051" name="Picture 3"/>
          <p:cNvPicPr>
            <a:picLocks noChangeAspect="1" noChangeArrowheads="1"/>
          </p:cNvPicPr>
          <p:nvPr/>
        </p:nvPicPr>
        <p:blipFill>
          <a:blip r:embed="rId12" cstate="print"/>
          <a:srcRect l="6442" t="67188" r="70718" b="18750"/>
          <a:stretch>
            <a:fillRect/>
          </a:stretch>
        </p:blipFill>
        <p:spPr bwMode="auto">
          <a:xfrm>
            <a:off x="685800" y="4495800"/>
            <a:ext cx="1371600" cy="474784"/>
          </a:xfrm>
          <a:prstGeom prst="rect">
            <a:avLst/>
          </a:prstGeom>
          <a:noFill/>
          <a:ln w="9525">
            <a:noFill/>
            <a:miter lim="800000"/>
            <a:headEnd/>
            <a:tailEnd/>
          </a:ln>
        </p:spPr>
      </p:pic>
      <p:sp>
        <p:nvSpPr>
          <p:cNvPr id="35" name="TextBox 34"/>
          <p:cNvSpPr txBox="1"/>
          <p:nvPr/>
        </p:nvSpPr>
        <p:spPr>
          <a:xfrm>
            <a:off x="609600" y="3352800"/>
            <a:ext cx="914400" cy="276999"/>
          </a:xfrm>
          <a:prstGeom prst="rect">
            <a:avLst/>
          </a:prstGeom>
          <a:noFill/>
        </p:spPr>
        <p:txBody>
          <a:bodyPr wrap="square" rtlCol="0">
            <a:spAutoFit/>
          </a:bodyPr>
          <a:lstStyle/>
          <a:p>
            <a:r>
              <a:rPr lang="en-US" sz="1200" b="1" dirty="0" err="1" smtClean="0"/>
              <a:t>Bạn</a:t>
            </a:r>
            <a:r>
              <a:rPr lang="en-US" sz="1200" b="1" dirty="0" smtClean="0"/>
              <a:t> </a:t>
            </a:r>
            <a:r>
              <a:rPr lang="en-US" sz="1200" b="1" dirty="0" err="1" smtClean="0"/>
              <a:t>học</a:t>
            </a:r>
            <a:endParaRPr lang="en-US" sz="1200" b="1" dirty="0"/>
          </a:p>
        </p:txBody>
      </p:sp>
      <p:sp>
        <p:nvSpPr>
          <p:cNvPr id="36" name="TextBox 35"/>
          <p:cNvSpPr txBox="1"/>
          <p:nvPr/>
        </p:nvSpPr>
        <p:spPr>
          <a:xfrm>
            <a:off x="609600" y="4953000"/>
            <a:ext cx="1447800" cy="646331"/>
          </a:xfrm>
          <a:prstGeom prst="rect">
            <a:avLst/>
          </a:prstGeom>
          <a:noFill/>
        </p:spPr>
        <p:txBody>
          <a:bodyPr wrap="square" rtlCol="0">
            <a:spAutoFit/>
          </a:bodyPr>
          <a:lstStyle/>
          <a:p>
            <a:r>
              <a:rPr lang="en-US" sz="1200" b="1" dirty="0" err="1" smtClean="0"/>
              <a:t>Lớp</a:t>
            </a:r>
            <a:endParaRPr lang="en-US" sz="1200" b="1" dirty="0" smtClean="0"/>
          </a:p>
          <a:p>
            <a:r>
              <a:rPr lang="en-US" sz="1200" dirty="0" smtClean="0"/>
              <a:t>9A THCS </a:t>
            </a:r>
            <a:r>
              <a:rPr lang="en-US" sz="1200" dirty="0" err="1" smtClean="0"/>
              <a:t>Ba</a:t>
            </a:r>
            <a:r>
              <a:rPr lang="en-US" sz="1200" dirty="0" smtClean="0"/>
              <a:t> </a:t>
            </a:r>
            <a:r>
              <a:rPr lang="en-US" sz="1200" dirty="0" err="1" smtClean="0"/>
              <a:t>Đình</a:t>
            </a:r>
            <a:endParaRPr lang="en-US" sz="1200" dirty="0" smtClean="0"/>
          </a:p>
          <a:p>
            <a:r>
              <a:rPr lang="en-US" sz="1200" dirty="0" err="1" smtClean="0"/>
              <a:t>Học</a:t>
            </a:r>
            <a:r>
              <a:rPr lang="en-US" sz="1200" dirty="0" smtClean="0"/>
              <a:t> </a:t>
            </a:r>
            <a:r>
              <a:rPr lang="en-US" sz="1200" dirty="0" err="1" smtClean="0"/>
              <a:t>thêm</a:t>
            </a:r>
            <a:r>
              <a:rPr lang="en-US" sz="1200" dirty="0" smtClean="0"/>
              <a:t> </a:t>
            </a:r>
            <a:r>
              <a:rPr lang="en-US" sz="1200" dirty="0" err="1" smtClean="0"/>
              <a:t>lò</a:t>
            </a:r>
            <a:r>
              <a:rPr lang="en-US" sz="1200" dirty="0" smtClean="0"/>
              <a:t> </a:t>
            </a:r>
            <a:r>
              <a:rPr lang="en-US" sz="1200" dirty="0" err="1" smtClean="0"/>
              <a:t>Xịn</a:t>
            </a:r>
            <a:r>
              <a:rPr lang="en-US" sz="1200" dirty="0" smtClean="0"/>
              <a:t>.</a:t>
            </a:r>
            <a:endParaRPr lang="en-US" sz="1200" dirty="0"/>
          </a:p>
        </p:txBody>
      </p:sp>
      <p:sp>
        <p:nvSpPr>
          <p:cNvPr id="38" name="TextBox 37"/>
          <p:cNvSpPr txBox="1"/>
          <p:nvPr/>
        </p:nvSpPr>
        <p:spPr>
          <a:xfrm>
            <a:off x="609600" y="5638800"/>
            <a:ext cx="1447800" cy="830997"/>
          </a:xfrm>
          <a:prstGeom prst="rect">
            <a:avLst/>
          </a:prstGeom>
          <a:noFill/>
        </p:spPr>
        <p:txBody>
          <a:bodyPr wrap="square" rtlCol="0">
            <a:spAutoFit/>
          </a:bodyPr>
          <a:lstStyle/>
          <a:p>
            <a:r>
              <a:rPr lang="en-US" sz="1200" b="1" dirty="0" err="1" smtClean="0"/>
              <a:t>Ứng</a:t>
            </a:r>
            <a:r>
              <a:rPr lang="en-US" sz="1200" b="1" dirty="0" smtClean="0"/>
              <a:t> </a:t>
            </a:r>
            <a:r>
              <a:rPr lang="en-US" sz="1200" b="1" dirty="0" err="1" smtClean="0"/>
              <a:t>dụng</a:t>
            </a:r>
            <a:endParaRPr lang="en-US" sz="1200" b="1" dirty="0" smtClean="0"/>
          </a:p>
          <a:p>
            <a:r>
              <a:rPr lang="en-US" sz="1200" dirty="0" err="1" smtClean="0"/>
              <a:t>Từ</a:t>
            </a:r>
            <a:r>
              <a:rPr lang="en-US" sz="1200" dirty="0" smtClean="0"/>
              <a:t> </a:t>
            </a:r>
            <a:r>
              <a:rPr lang="en-US" sz="1200" dirty="0" err="1" smtClean="0"/>
              <a:t>điển</a:t>
            </a:r>
            <a:r>
              <a:rPr lang="en-US" sz="1200" dirty="0" smtClean="0"/>
              <a:t> </a:t>
            </a:r>
            <a:r>
              <a:rPr lang="en-US" sz="1200" dirty="0" err="1" smtClean="0"/>
              <a:t>Anh</a:t>
            </a:r>
            <a:r>
              <a:rPr lang="en-US" sz="1200" dirty="0" smtClean="0"/>
              <a:t> – </a:t>
            </a:r>
            <a:r>
              <a:rPr lang="en-US" sz="1200" dirty="0" err="1" smtClean="0"/>
              <a:t>Việt</a:t>
            </a:r>
            <a:endParaRPr lang="en-US" sz="1200" dirty="0" smtClean="0"/>
          </a:p>
          <a:p>
            <a:r>
              <a:rPr lang="en-US" sz="1200" dirty="0" err="1" smtClean="0"/>
              <a:t>Thi</a:t>
            </a:r>
            <a:r>
              <a:rPr lang="en-US" sz="1200" dirty="0" smtClean="0"/>
              <a:t> </a:t>
            </a:r>
            <a:r>
              <a:rPr lang="en-US" sz="1200" dirty="0" err="1" smtClean="0"/>
              <a:t>trắc</a:t>
            </a:r>
            <a:r>
              <a:rPr lang="en-US" sz="1200" dirty="0" smtClean="0"/>
              <a:t> </a:t>
            </a:r>
            <a:r>
              <a:rPr lang="en-US" sz="1200" dirty="0" err="1" smtClean="0"/>
              <a:t>nghiệm</a:t>
            </a:r>
            <a:r>
              <a:rPr lang="en-US" sz="1200" dirty="0" smtClean="0"/>
              <a:t> </a:t>
            </a:r>
            <a:r>
              <a:rPr lang="en-US" sz="1200" dirty="0" err="1" smtClean="0"/>
              <a:t>trực</a:t>
            </a:r>
            <a:r>
              <a:rPr lang="en-US" sz="1200" dirty="0" smtClean="0"/>
              <a:t> </a:t>
            </a:r>
            <a:r>
              <a:rPr lang="en-US" sz="1200" dirty="0" err="1" smtClean="0"/>
              <a:t>tuyến</a:t>
            </a:r>
            <a:r>
              <a:rPr lang="en-US" sz="1200" dirty="0" smtClean="0"/>
              <a:t> </a:t>
            </a:r>
            <a:r>
              <a:rPr lang="en-US" sz="1200" dirty="0" err="1" smtClean="0"/>
              <a:t>SchoolNet</a:t>
            </a:r>
            <a:endParaRPr lang="en-US" sz="1200" dirty="0"/>
          </a:p>
        </p:txBody>
      </p:sp>
      <p:pic>
        <p:nvPicPr>
          <p:cNvPr id="30" name="Picture 2" descr="http://www.testedich.de/quiz33/picture/pic_1392489387_1001.jpg"/>
          <p:cNvPicPr>
            <a:picLocks noChangeAspect="1" noChangeArrowheads="1"/>
          </p:cNvPicPr>
          <p:nvPr/>
        </p:nvPicPr>
        <p:blipFill>
          <a:blip r:embed="rId13" cstate="print"/>
          <a:srcRect/>
          <a:stretch>
            <a:fillRect/>
          </a:stretch>
        </p:blipFill>
        <p:spPr bwMode="auto">
          <a:xfrm>
            <a:off x="533400" y="1676400"/>
            <a:ext cx="533400" cy="533400"/>
          </a:xfrm>
          <a:prstGeom prst="rect">
            <a:avLst/>
          </a:prstGeom>
          <a:noFill/>
        </p:spPr>
      </p:pic>
      <p:sp>
        <p:nvSpPr>
          <p:cNvPr id="34" name="TextBox 33"/>
          <p:cNvSpPr txBox="1"/>
          <p:nvPr/>
        </p:nvSpPr>
        <p:spPr>
          <a:xfrm>
            <a:off x="2209800" y="45720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Ngăn</a:t>
            </a:r>
            <a:r>
              <a:rPr lang="en-US" sz="1400" b="1" dirty="0" smtClean="0">
                <a:solidFill>
                  <a:schemeClr val="tx1"/>
                </a:solidFill>
              </a:rPr>
              <a:t> </a:t>
            </a:r>
            <a:r>
              <a:rPr lang="en-US" sz="1400" b="1" dirty="0" err="1" smtClean="0">
                <a:solidFill>
                  <a:schemeClr val="tx1"/>
                </a:solidFill>
              </a:rPr>
              <a:t>tài</a:t>
            </a:r>
            <a:r>
              <a:rPr lang="en-US" sz="1400" b="1" dirty="0" smtClean="0">
                <a:solidFill>
                  <a:schemeClr val="tx1"/>
                </a:solidFill>
              </a:rPr>
              <a:t> </a:t>
            </a:r>
            <a:r>
              <a:rPr lang="en-US" sz="1400" b="1" dirty="0" err="1" smtClean="0">
                <a:solidFill>
                  <a:schemeClr val="tx1"/>
                </a:solidFill>
              </a:rPr>
              <a:t>liệu</a:t>
            </a:r>
            <a:r>
              <a:rPr lang="en-US" sz="1400" b="1" dirty="0" smtClean="0">
                <a:solidFill>
                  <a:schemeClr val="tx1"/>
                </a:solidFill>
              </a:rPr>
              <a:t> </a:t>
            </a:r>
            <a:r>
              <a:rPr lang="en-US" sz="1400" b="1" dirty="0" err="1" smtClean="0">
                <a:solidFill>
                  <a:schemeClr val="tx1"/>
                </a:solidFill>
              </a:rPr>
              <a:t>riêng</a:t>
            </a:r>
            <a:r>
              <a:rPr lang="en-US" sz="1400" b="1" dirty="0" smtClean="0">
                <a:solidFill>
                  <a:schemeClr val="tx1"/>
                </a:solidFill>
              </a:rPr>
              <a:t>: </a:t>
            </a: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graphicFrame>
        <p:nvGraphicFramePr>
          <p:cNvPr id="37" name="Diagram 36"/>
          <p:cNvGraphicFramePr/>
          <p:nvPr/>
        </p:nvGraphicFramePr>
        <p:xfrm>
          <a:off x="2743200" y="4876800"/>
          <a:ext cx="3124200" cy="60960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pic>
        <p:nvPicPr>
          <p:cNvPr id="39" name="Picture 2"/>
          <p:cNvPicPr>
            <a:picLocks noChangeAspect="1" noChangeArrowheads="1"/>
          </p:cNvPicPr>
          <p:nvPr/>
        </p:nvPicPr>
        <p:blipFill>
          <a:blip r:embed="rId19" cstate="print"/>
          <a:srcRect l="5857" t="60764" r="70717" b="25000"/>
          <a:stretch>
            <a:fillRect/>
          </a:stretch>
        </p:blipFill>
        <p:spPr bwMode="auto">
          <a:xfrm>
            <a:off x="685800" y="3657600"/>
            <a:ext cx="1447800" cy="430837"/>
          </a:xfrm>
          <a:prstGeom prst="rect">
            <a:avLst/>
          </a:prstGeom>
          <a:noFill/>
          <a:ln w="9525">
            <a:noFill/>
            <a:miter lim="800000"/>
            <a:headEnd/>
            <a:tailEnd/>
          </a:ln>
        </p:spPr>
      </p:pic>
      <p:sp>
        <p:nvSpPr>
          <p:cNvPr id="40" name="TextBox 39"/>
          <p:cNvSpPr txBox="1"/>
          <p:nvPr/>
        </p:nvSpPr>
        <p:spPr>
          <a:xfrm>
            <a:off x="609600" y="4267200"/>
            <a:ext cx="914400" cy="276999"/>
          </a:xfrm>
          <a:prstGeom prst="rect">
            <a:avLst/>
          </a:prstGeom>
          <a:noFill/>
        </p:spPr>
        <p:txBody>
          <a:bodyPr wrap="square" rtlCol="0">
            <a:spAutoFit/>
          </a:bodyPr>
          <a:lstStyle/>
          <a:p>
            <a:r>
              <a:rPr lang="en-US" sz="1200" b="1" dirty="0" err="1" smtClean="0"/>
              <a:t>Thầy</a:t>
            </a:r>
            <a:r>
              <a:rPr lang="en-US" sz="1200" b="1" dirty="0" smtClean="0"/>
              <a:t> </a:t>
            </a:r>
            <a:r>
              <a:rPr lang="en-US" sz="1200" b="1" dirty="0" err="1" smtClean="0"/>
              <a:t>Cô</a:t>
            </a:r>
            <a:endParaRPr lang="en-US" sz="1200" b="1" dirty="0"/>
          </a:p>
        </p:txBody>
      </p:sp>
      <p:pic>
        <p:nvPicPr>
          <p:cNvPr id="41" name="Picture 2"/>
          <p:cNvPicPr>
            <a:picLocks noChangeAspect="1" noChangeArrowheads="1"/>
          </p:cNvPicPr>
          <p:nvPr/>
        </p:nvPicPr>
        <p:blipFill>
          <a:blip r:embed="rId20" cstate="print"/>
          <a:srcRect l="29283" t="60417" r="13909" b="14583"/>
          <a:stretch>
            <a:fillRect/>
          </a:stretch>
        </p:blipFill>
        <p:spPr bwMode="auto">
          <a:xfrm>
            <a:off x="6172200" y="4419600"/>
            <a:ext cx="2514600" cy="846841"/>
          </a:xfrm>
          <a:prstGeom prst="rect">
            <a:avLst/>
          </a:prstGeom>
          <a:noFill/>
          <a:ln w="9525">
            <a:noFill/>
            <a:miter lim="800000"/>
            <a:headEnd/>
            <a:tailEnd/>
          </a:ln>
        </p:spPr>
      </p:pic>
      <p:sp>
        <p:nvSpPr>
          <p:cNvPr id="42" name="TextBox 41"/>
          <p:cNvSpPr txBox="1"/>
          <p:nvPr/>
        </p:nvSpPr>
        <p:spPr>
          <a:xfrm>
            <a:off x="6096000" y="5638800"/>
            <a:ext cx="2743200"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err="1" smtClean="0"/>
              <a:t>Bộ</a:t>
            </a:r>
            <a:r>
              <a:rPr lang="en-US" dirty="0" smtClean="0"/>
              <a:t> </a:t>
            </a:r>
            <a:r>
              <a:rPr lang="en-US" dirty="0" err="1" smtClean="0"/>
              <a:t>sưu</a:t>
            </a:r>
            <a:r>
              <a:rPr lang="en-US" dirty="0" smtClean="0"/>
              <a:t> </a:t>
            </a:r>
            <a:r>
              <a:rPr lang="en-US" dirty="0" err="1" smtClean="0"/>
              <a:t>tập</a:t>
            </a:r>
            <a:r>
              <a:rPr lang="en-US" dirty="0" smtClean="0"/>
              <a:t> </a:t>
            </a:r>
            <a:r>
              <a:rPr lang="en-US" dirty="0" err="1" smtClean="0"/>
              <a:t>kiến</a:t>
            </a:r>
            <a:r>
              <a:rPr lang="en-US" dirty="0" smtClean="0"/>
              <a:t> </a:t>
            </a:r>
            <a:r>
              <a:rPr lang="en-US" dirty="0" err="1" smtClean="0"/>
              <a:t>thức</a:t>
            </a:r>
            <a:r>
              <a:rPr lang="en-US" dirty="0" smtClean="0"/>
              <a:t> </a:t>
            </a:r>
            <a:r>
              <a:rPr lang="en-US" dirty="0" err="1" smtClean="0"/>
              <a:t>căn</a:t>
            </a:r>
            <a:r>
              <a:rPr lang="en-US" dirty="0" smtClean="0"/>
              <a:t> </a:t>
            </a:r>
            <a:r>
              <a:rPr lang="en-US" dirty="0" err="1" smtClean="0"/>
              <a:t>bản</a:t>
            </a:r>
            <a:r>
              <a:rPr lang="en-US" dirty="0" smtClean="0"/>
              <a:t> </a:t>
            </a:r>
            <a:r>
              <a:rPr lang="en-US" dirty="0" err="1" smtClean="0"/>
              <a:t>Vật</a:t>
            </a:r>
            <a:r>
              <a:rPr lang="en-US" dirty="0" smtClean="0"/>
              <a:t> </a:t>
            </a:r>
            <a:r>
              <a:rPr lang="en-US" dirty="0" err="1" smtClean="0"/>
              <a:t>lý</a:t>
            </a:r>
            <a:r>
              <a:rPr lang="en-US" dirty="0" smtClean="0"/>
              <a:t> 8. </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369332"/>
          </a:xfrm>
          <a:prstGeom prst="rect">
            <a:avLst/>
          </a:prstGeom>
          <a:noFill/>
        </p:spPr>
        <p:txBody>
          <a:bodyPr wrap="square" rtlCol="0">
            <a:spAutoFit/>
          </a:bodyPr>
          <a:lstStyle/>
          <a:p>
            <a:r>
              <a:rPr lang="en-US" dirty="0" smtClean="0"/>
              <a:t>(</a:t>
            </a:r>
            <a:r>
              <a:rPr lang="en-US" dirty="0" err="1" smtClean="0"/>
              <a:t>Trang</a:t>
            </a:r>
            <a:r>
              <a:rPr lang="en-US" dirty="0" smtClean="0"/>
              <a:t> </a:t>
            </a:r>
            <a:r>
              <a:rPr lang="en-US" dirty="0" err="1" smtClean="0"/>
              <a:t>Cộng</a:t>
            </a:r>
            <a:r>
              <a:rPr lang="en-US" dirty="0" smtClean="0"/>
              <a:t> </a:t>
            </a:r>
            <a:r>
              <a:rPr lang="en-US" dirty="0" err="1" smtClean="0"/>
              <a:t>đồng</a:t>
            </a:r>
            <a:r>
              <a:rPr lang="en-US" dirty="0" smtClean="0"/>
              <a:t>)</a:t>
            </a:r>
            <a:endParaRPr lang="en-US"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5438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1"/>
            <a:ext cx="1524000"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200" dirty="0" err="1" smtClean="0"/>
              <a:t>Tham</a:t>
            </a:r>
            <a:r>
              <a:rPr lang="en-US" sz="1200" dirty="0" smtClean="0"/>
              <a:t> </a:t>
            </a:r>
            <a:r>
              <a:rPr lang="en-US" sz="1200" dirty="0" err="1" smtClean="0"/>
              <a:t>gia</a:t>
            </a:r>
            <a:endParaRPr lang="en-US" sz="1200" dirty="0" smtClean="0"/>
          </a:p>
          <a:p>
            <a:r>
              <a:rPr lang="en-US" sz="1200" dirty="0" err="1" smtClean="0"/>
              <a:t>Gửi</a:t>
            </a:r>
            <a:r>
              <a:rPr lang="en-US" sz="1200" dirty="0" smtClean="0"/>
              <a:t> tin </a:t>
            </a:r>
            <a:r>
              <a:rPr lang="en-US" sz="1200" dirty="0" err="1" smtClean="0"/>
              <a:t>nhắn</a:t>
            </a:r>
            <a:r>
              <a:rPr lang="en-US" sz="1200" dirty="0" smtClean="0"/>
              <a:t> </a:t>
            </a:r>
            <a:r>
              <a:rPr lang="en-US" sz="1200" dirty="0" err="1" smtClean="0"/>
              <a:t>cho</a:t>
            </a:r>
            <a:r>
              <a:rPr lang="en-US" sz="1200" dirty="0" smtClean="0"/>
              <a:t> </a:t>
            </a:r>
            <a:r>
              <a:rPr lang="en-US" sz="1200" dirty="0" err="1" smtClean="0"/>
              <a:t>quản</a:t>
            </a:r>
            <a:r>
              <a:rPr lang="en-US" sz="1200" dirty="0" smtClean="0"/>
              <a:t> </a:t>
            </a:r>
            <a:r>
              <a:rPr lang="en-US" sz="1200" dirty="0" err="1" smtClean="0"/>
              <a:t>trị</a:t>
            </a:r>
            <a:endParaRPr lang="en-US" sz="1200" dirty="0" smtClean="0"/>
          </a:p>
          <a:p>
            <a:r>
              <a:rPr lang="en-US" sz="1200" dirty="0" err="1" smtClean="0"/>
              <a:t>Tủ</a:t>
            </a:r>
            <a:r>
              <a:rPr lang="en-US" sz="1200" dirty="0" smtClean="0"/>
              <a:t> </a:t>
            </a:r>
            <a:r>
              <a:rPr lang="en-US" sz="1200" dirty="0" err="1" smtClean="0"/>
              <a:t>tài</a:t>
            </a:r>
            <a:r>
              <a:rPr lang="en-US" sz="1200" dirty="0" smtClean="0"/>
              <a:t> </a:t>
            </a:r>
            <a:r>
              <a:rPr lang="en-US" sz="1200" dirty="0" err="1" smtClean="0"/>
              <a:t>liệu</a:t>
            </a:r>
            <a:endParaRPr lang="en-US" sz="1200" dirty="0" smtClean="0"/>
          </a:p>
          <a:p>
            <a:r>
              <a:rPr lang="en-US" sz="1200" dirty="0" err="1" smtClean="0"/>
              <a:t>Thảo</a:t>
            </a:r>
            <a:r>
              <a:rPr lang="en-US" sz="1200" dirty="0" smtClean="0"/>
              <a:t> </a:t>
            </a:r>
            <a:r>
              <a:rPr lang="en-US" sz="1200" dirty="0" err="1" smtClean="0"/>
              <a:t>luận</a:t>
            </a:r>
            <a:endParaRPr lang="en-US" sz="1200" dirty="0" smtClean="0"/>
          </a:p>
          <a:p>
            <a:endParaRPr lang="en-US" sz="1200" dirty="0"/>
          </a:p>
        </p:txBody>
      </p:sp>
      <p:sp>
        <p:nvSpPr>
          <p:cNvPr id="22" name="TextBox 21"/>
          <p:cNvSpPr txBox="1"/>
          <p:nvPr/>
        </p:nvSpPr>
        <p:spPr>
          <a:xfrm>
            <a:off x="2743200" y="2286000"/>
            <a:ext cx="32004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err="1" smtClean="0"/>
              <a:t>Đăng</a:t>
            </a:r>
            <a:r>
              <a:rPr lang="en-US" dirty="0" smtClean="0"/>
              <a:t> </a:t>
            </a:r>
            <a:r>
              <a:rPr lang="en-US" dirty="0" err="1" smtClean="0"/>
              <a:t>thông</a:t>
            </a:r>
            <a:r>
              <a:rPr lang="en-US" dirty="0" smtClean="0"/>
              <a:t> </a:t>
            </a:r>
            <a:r>
              <a:rPr lang="en-US" dirty="0" err="1" smtClean="0"/>
              <a:t>điệp</a:t>
            </a:r>
            <a:r>
              <a:rPr lang="en-US" dirty="0" smtClean="0"/>
              <a:t>…</a:t>
            </a:r>
            <a:endParaRPr lang="en-US" dirty="0"/>
          </a:p>
        </p:txBody>
      </p:sp>
      <p:sp>
        <p:nvSpPr>
          <p:cNvPr id="23" name="TextBox 22"/>
          <p:cNvSpPr txBox="1"/>
          <p:nvPr/>
        </p:nvSpPr>
        <p:spPr>
          <a:xfrm>
            <a:off x="2209800" y="4038600"/>
            <a:ext cx="3733800"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Tủ</a:t>
            </a:r>
            <a:r>
              <a:rPr lang="en-US" sz="1400" b="1" dirty="0" smtClean="0">
                <a:solidFill>
                  <a:schemeClr val="tx1"/>
                </a:solidFill>
              </a:rPr>
              <a:t> </a:t>
            </a:r>
            <a:r>
              <a:rPr lang="en-US" sz="1400" b="1" dirty="0" err="1" smtClean="0">
                <a:solidFill>
                  <a:schemeClr val="tx1"/>
                </a:solidFill>
              </a:rPr>
              <a:t>tài</a:t>
            </a:r>
            <a:r>
              <a:rPr lang="en-US" sz="1400" b="1" dirty="0" smtClean="0">
                <a:solidFill>
                  <a:schemeClr val="tx1"/>
                </a:solidFill>
              </a:rPr>
              <a:t> </a:t>
            </a:r>
            <a:r>
              <a:rPr lang="en-US" sz="1400" b="1" dirty="0" err="1" smtClean="0">
                <a:solidFill>
                  <a:schemeClr val="tx1"/>
                </a:solidFill>
              </a:rPr>
              <a:t>liệu</a:t>
            </a:r>
            <a:r>
              <a:rPr lang="en-US" sz="1400" b="1" dirty="0" smtClean="0">
                <a:solidFill>
                  <a:schemeClr val="tx1"/>
                </a:solidFill>
              </a:rPr>
              <a:t> </a:t>
            </a:r>
            <a:r>
              <a:rPr lang="en-US" sz="1400" b="1" dirty="0" err="1" smtClean="0">
                <a:solidFill>
                  <a:schemeClr val="tx1"/>
                </a:solidFill>
              </a:rPr>
              <a:t>chia</a:t>
            </a:r>
            <a:r>
              <a:rPr lang="en-US" sz="1400" b="1" dirty="0" smtClean="0">
                <a:solidFill>
                  <a:schemeClr val="tx1"/>
                </a:solidFill>
              </a:rPr>
              <a:t> </a:t>
            </a:r>
            <a:r>
              <a:rPr lang="en-US" sz="1400" b="1" dirty="0" err="1" smtClean="0">
                <a:solidFill>
                  <a:schemeClr val="tx1"/>
                </a:solidFill>
              </a:rPr>
              <a:t>sẻ</a:t>
            </a:r>
            <a:r>
              <a:rPr lang="en-US" sz="1400" b="1" dirty="0" smtClean="0">
                <a:solidFill>
                  <a:schemeClr val="tx1"/>
                </a:solidFill>
              </a:rPr>
              <a:t>: </a:t>
            </a: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sp>
        <p:nvSpPr>
          <p:cNvPr id="28" name="TextBox 27"/>
          <p:cNvSpPr txBox="1"/>
          <p:nvPr/>
        </p:nvSpPr>
        <p:spPr>
          <a:xfrm>
            <a:off x="609600" y="1752600"/>
            <a:ext cx="3124200" cy="738664"/>
          </a:xfrm>
          <a:prstGeom prst="rect">
            <a:avLst/>
          </a:prstGeom>
          <a:noFill/>
        </p:spPr>
        <p:txBody>
          <a:bodyPr wrap="square" rtlCol="0">
            <a:spAutoFit/>
          </a:bodyPr>
          <a:lstStyle/>
          <a:p>
            <a:r>
              <a:rPr lang="en-US" sz="1400" b="1" dirty="0" err="1" smtClean="0"/>
              <a:t>Vật</a:t>
            </a:r>
            <a:r>
              <a:rPr lang="en-US" sz="1400" b="1" dirty="0" smtClean="0"/>
              <a:t> </a:t>
            </a:r>
            <a:r>
              <a:rPr lang="en-US" sz="1400" b="1" dirty="0" err="1" smtClean="0"/>
              <a:t>lý</a:t>
            </a:r>
            <a:r>
              <a:rPr lang="en-US" sz="1400" b="1" dirty="0" smtClean="0"/>
              <a:t>  9</a:t>
            </a:r>
          </a:p>
          <a:p>
            <a:r>
              <a:rPr lang="en-US" sz="1400" dirty="0" smtClean="0"/>
              <a:t>21424 </a:t>
            </a:r>
            <a:r>
              <a:rPr lang="en-US" sz="1400" dirty="0" err="1" smtClean="0"/>
              <a:t>thành</a:t>
            </a:r>
            <a:r>
              <a:rPr lang="en-US" sz="1400" dirty="0" smtClean="0"/>
              <a:t> </a:t>
            </a:r>
            <a:r>
              <a:rPr lang="en-US" sz="1400" dirty="0" err="1" smtClean="0"/>
              <a:t>viên</a:t>
            </a:r>
            <a:endParaRPr lang="en-US" sz="1400" dirty="0" smtClean="0"/>
          </a:p>
          <a:p>
            <a:endParaRPr lang="en-US" sz="1400" b="1" dirty="0"/>
          </a:p>
        </p:txBody>
      </p:sp>
      <p:sp>
        <p:nvSpPr>
          <p:cNvPr id="29" name="TextBox 28"/>
          <p:cNvSpPr txBox="1"/>
          <p:nvPr/>
        </p:nvSpPr>
        <p:spPr>
          <a:xfrm>
            <a:off x="2209800" y="5181600"/>
            <a:ext cx="3733800" cy="253915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400" b="1" dirty="0" err="1" smtClean="0">
                <a:solidFill>
                  <a:schemeClr val="tx1"/>
                </a:solidFill>
              </a:rPr>
              <a:t>Thảo</a:t>
            </a:r>
            <a:r>
              <a:rPr lang="en-US" sz="1400" b="1" dirty="0" smtClean="0">
                <a:solidFill>
                  <a:schemeClr val="tx1"/>
                </a:solidFill>
              </a:rPr>
              <a:t> </a:t>
            </a:r>
            <a:r>
              <a:rPr lang="en-US" sz="1400" b="1" dirty="0" err="1" smtClean="0">
                <a:solidFill>
                  <a:schemeClr val="tx1"/>
                </a:solidFill>
              </a:rPr>
              <a:t>luận</a:t>
            </a:r>
            <a:r>
              <a:rPr lang="en-US" sz="1400" b="1" dirty="0" smtClean="0">
                <a:solidFill>
                  <a:schemeClr val="tx1"/>
                </a:solidFill>
              </a:rPr>
              <a:t>:</a:t>
            </a:r>
          </a:p>
          <a:p>
            <a:r>
              <a:rPr lang="en-US" sz="1400" b="1" dirty="0" err="1" smtClean="0">
                <a:solidFill>
                  <a:schemeClr val="tx1"/>
                </a:solidFill>
              </a:rPr>
              <a:t>Kinh</a:t>
            </a:r>
            <a:r>
              <a:rPr lang="en-US" sz="1400" b="1" dirty="0" smtClean="0">
                <a:solidFill>
                  <a:schemeClr val="tx1"/>
                </a:solidFill>
              </a:rPr>
              <a:t> </a:t>
            </a:r>
            <a:r>
              <a:rPr lang="en-US" sz="1400" b="1" dirty="0" err="1" smtClean="0">
                <a:solidFill>
                  <a:schemeClr val="tx1"/>
                </a:solidFill>
              </a:rPr>
              <a:t>nghiệm</a:t>
            </a:r>
            <a:r>
              <a:rPr lang="en-US" sz="1400" b="1" dirty="0" smtClean="0">
                <a:solidFill>
                  <a:schemeClr val="tx1"/>
                </a:solidFill>
              </a:rPr>
              <a:t> </a:t>
            </a:r>
            <a:r>
              <a:rPr lang="en-US" sz="1400" b="1" dirty="0" err="1" smtClean="0">
                <a:solidFill>
                  <a:schemeClr val="tx1"/>
                </a:solidFill>
              </a:rPr>
              <a:t>dạy</a:t>
            </a:r>
            <a:r>
              <a:rPr lang="en-US" sz="1400" b="1" dirty="0" smtClean="0">
                <a:solidFill>
                  <a:schemeClr val="tx1"/>
                </a:solidFill>
              </a:rPr>
              <a:t> </a:t>
            </a:r>
            <a:r>
              <a:rPr lang="en-US" sz="1400" b="1" dirty="0" err="1" smtClean="0">
                <a:solidFill>
                  <a:schemeClr val="tx1"/>
                </a:solidFill>
              </a:rPr>
              <a:t>Lý</a:t>
            </a:r>
            <a:r>
              <a:rPr lang="en-US" sz="1400" b="1" dirty="0" smtClean="0">
                <a:solidFill>
                  <a:schemeClr val="tx1"/>
                </a:solidFill>
              </a:rPr>
              <a:t> THCS</a:t>
            </a:r>
          </a:p>
          <a:p>
            <a:r>
              <a:rPr lang="vi-VN" sz="800" dirty="0" smtClean="0"/>
              <a:t> Qua tìm hiểu và nghiên cứu tôi thấy có một số lý do sau khiến học sinh không làm được là :</a:t>
            </a:r>
            <a:br>
              <a:rPr lang="vi-VN" sz="800" dirty="0" smtClean="0"/>
            </a:br>
            <a:r>
              <a:rPr lang="vi-VN" sz="800" dirty="0" smtClean="0"/>
              <a:t>+ Không nắm vững phương pháp phân tích mạch điện </a:t>
            </a:r>
            <a:br>
              <a:rPr lang="vi-VN" sz="800" dirty="0" smtClean="0"/>
            </a:br>
            <a:r>
              <a:rPr lang="vi-VN" sz="800" dirty="0" smtClean="0"/>
              <a:t>+Không biết sử dụng công thức suy diễn </a:t>
            </a:r>
            <a:br>
              <a:rPr lang="vi-VN" sz="800" dirty="0" smtClean="0"/>
            </a:br>
            <a:r>
              <a:rPr lang="vi-VN" sz="800" dirty="0" smtClean="0"/>
              <a:t>+Không biết trình bày bài giải </a:t>
            </a:r>
            <a:br>
              <a:rPr lang="vi-VN" sz="800" dirty="0" smtClean="0"/>
            </a:br>
            <a:r>
              <a:rPr lang="vi-VN" sz="800" dirty="0" smtClean="0"/>
              <a:t>Để giúp các em khắc phục những khó khăn trên ,vì vậy tôi nghiên cứu đề tài này để hệ thống cho học sinh những kiến thức cơ bản ,cần thiết .Nhằm trang bị cho học sinh một phương pháp giải bài tập trong sách giáo khoa cũng như bồi dưỡng học sinh khá,giỏi môn vật lý ..</a:t>
            </a:r>
            <a:r>
              <a:rPr lang="en-US" sz="800" dirty="0" smtClean="0"/>
              <a:t> </a:t>
            </a:r>
            <a:r>
              <a:rPr lang="en-US" sz="1100" b="1" dirty="0" err="1" smtClean="0"/>
              <a:t>Thích</a:t>
            </a:r>
            <a:r>
              <a:rPr lang="en-US" sz="1100" b="1" dirty="0" smtClean="0"/>
              <a:t> </a:t>
            </a:r>
            <a:r>
              <a:rPr lang="en-US" sz="1100" dirty="0" smtClean="0"/>
              <a:t>   </a:t>
            </a:r>
            <a:r>
              <a:rPr lang="en-US" sz="1100" b="1" dirty="0" err="1" smtClean="0"/>
              <a:t>Trả</a:t>
            </a:r>
            <a:r>
              <a:rPr lang="en-US" sz="1100" b="1" dirty="0" smtClean="0"/>
              <a:t> </a:t>
            </a:r>
            <a:r>
              <a:rPr lang="en-US" sz="1100" b="1" dirty="0" err="1" smtClean="0"/>
              <a:t>lời</a:t>
            </a:r>
            <a:r>
              <a:rPr lang="en-US" sz="1100" b="1" dirty="0" smtClean="0"/>
              <a:t>   </a:t>
            </a:r>
            <a:r>
              <a:rPr lang="en-US" sz="1100" b="1" dirty="0" smtClean="0">
                <a:sym typeface="Wingdings" pitchFamily="2" charset="2"/>
              </a:rPr>
              <a:t></a:t>
            </a:r>
            <a:endParaRPr lang="vi-VN" sz="600" dirty="0" smtClean="0"/>
          </a:p>
          <a:p>
            <a:r>
              <a:rPr lang="en-US" sz="1400" b="1" dirty="0" smtClean="0">
                <a:solidFill>
                  <a:schemeClr val="tx1"/>
                </a:solidFill>
              </a:rPr>
              <a:t> </a:t>
            </a:r>
          </a:p>
          <a:p>
            <a:endParaRPr lang="en-US" sz="1400" b="1" dirty="0" smtClean="0">
              <a:solidFill>
                <a:schemeClr val="tx1"/>
              </a:solidFill>
            </a:endParaRPr>
          </a:p>
          <a:p>
            <a:endParaRPr lang="en-US" sz="1400" b="1" dirty="0" smtClean="0">
              <a:solidFill>
                <a:schemeClr val="tx1"/>
              </a:solidFill>
            </a:endParaRPr>
          </a:p>
          <a:p>
            <a:endParaRPr lang="en-US" sz="1400" b="1" dirty="0" smtClean="0">
              <a:solidFill>
                <a:schemeClr val="tx1"/>
              </a:solidFill>
            </a:endParaRPr>
          </a:p>
        </p:txBody>
      </p:sp>
      <p:sp>
        <p:nvSpPr>
          <p:cNvPr id="25" name="TextBox 24"/>
          <p:cNvSpPr txBox="1"/>
          <p:nvPr/>
        </p:nvSpPr>
        <p:spPr>
          <a:xfrm>
            <a:off x="2209800" y="2743200"/>
            <a:ext cx="3733800" cy="116955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b="1" dirty="0" smtClean="0"/>
              <a:t>           </a:t>
            </a:r>
            <a:r>
              <a:rPr lang="en-US" sz="1400" b="1" dirty="0" err="1" smtClean="0"/>
              <a:t>Nguyễn</a:t>
            </a:r>
            <a:r>
              <a:rPr lang="en-US" sz="1400" b="1" dirty="0" smtClean="0"/>
              <a:t> </a:t>
            </a:r>
            <a:r>
              <a:rPr lang="en-US" sz="1400" b="1" dirty="0" err="1" smtClean="0"/>
              <a:t>Thị</a:t>
            </a:r>
            <a:r>
              <a:rPr lang="en-US" sz="1400" b="1" dirty="0" smtClean="0"/>
              <a:t> A : </a:t>
            </a:r>
            <a:r>
              <a:rPr lang="en-US" sz="1400" dirty="0" err="1" smtClean="0"/>
              <a:t>Buồn</a:t>
            </a:r>
            <a:r>
              <a:rPr lang="en-US" sz="1400" dirty="0" smtClean="0"/>
              <a:t> </a:t>
            </a:r>
            <a:r>
              <a:rPr lang="en-US" sz="1400" dirty="0" err="1" smtClean="0"/>
              <a:t>quá</a:t>
            </a:r>
            <a:r>
              <a:rPr lang="en-US" sz="1400" dirty="0" smtClean="0"/>
              <a:t>, </a:t>
            </a:r>
            <a:r>
              <a:rPr lang="en-US" sz="1400" dirty="0" err="1" smtClean="0"/>
              <a:t>thưởng</a:t>
            </a:r>
            <a:r>
              <a:rPr lang="en-US" sz="1400" dirty="0" smtClean="0"/>
              <a:t> </a:t>
            </a:r>
            <a:r>
              <a:rPr lang="en-US" sz="1400" dirty="0" err="1" smtClean="0"/>
              <a:t>Tết</a:t>
            </a:r>
            <a:r>
              <a:rPr lang="en-US" sz="1400" dirty="0" smtClean="0"/>
              <a:t> </a:t>
            </a:r>
            <a:r>
              <a:rPr lang="en-US" sz="1400" dirty="0" err="1" smtClean="0"/>
              <a:t>có</a:t>
            </a:r>
            <a:r>
              <a:rPr lang="en-US" sz="1400" dirty="0" smtClean="0"/>
              <a:t> </a:t>
            </a:r>
            <a:r>
              <a:rPr lang="en-US" sz="1400" dirty="0" err="1" smtClean="0"/>
              <a:t>mỗi</a:t>
            </a:r>
            <a:r>
              <a:rPr lang="en-US" sz="1400" dirty="0" smtClean="0"/>
              <a:t> </a:t>
            </a:r>
            <a:r>
              <a:rPr lang="en-US" sz="1400" dirty="0" err="1" smtClean="0"/>
              <a:t>trăm</a:t>
            </a:r>
            <a:r>
              <a:rPr lang="en-US" sz="1400" dirty="0" smtClean="0"/>
              <a:t> </a:t>
            </a:r>
            <a:r>
              <a:rPr lang="en-US" sz="1400" dirty="0" err="1" smtClean="0"/>
              <a:t>triệu</a:t>
            </a:r>
            <a:r>
              <a:rPr lang="en-US" sz="1400" dirty="0" smtClean="0"/>
              <a:t> </a:t>
            </a:r>
            <a:r>
              <a:rPr lang="en-US" sz="1400" dirty="0" err="1" smtClean="0"/>
              <a:t>bọ</a:t>
            </a:r>
            <a:r>
              <a:rPr lang="en-US" sz="1400" dirty="0" smtClean="0"/>
              <a:t>.  </a:t>
            </a:r>
            <a:r>
              <a:rPr lang="en-US" sz="1400" b="1" dirty="0" err="1" smtClean="0"/>
              <a:t>Thích</a:t>
            </a:r>
            <a:r>
              <a:rPr lang="en-US" sz="1400" b="1" dirty="0" smtClean="0"/>
              <a:t> </a:t>
            </a:r>
            <a:r>
              <a:rPr lang="en-US" sz="1400" dirty="0" smtClean="0"/>
              <a:t>   </a:t>
            </a:r>
            <a:r>
              <a:rPr lang="en-US" sz="1400" b="1" dirty="0" err="1" smtClean="0"/>
              <a:t>Trả</a:t>
            </a:r>
            <a:r>
              <a:rPr lang="en-US" sz="1400" b="1" dirty="0" smtClean="0"/>
              <a:t> </a:t>
            </a:r>
            <a:r>
              <a:rPr lang="en-US" sz="1400" b="1" dirty="0" err="1" smtClean="0"/>
              <a:t>lời</a:t>
            </a:r>
            <a:r>
              <a:rPr lang="en-US" sz="1400" b="1" dirty="0" smtClean="0"/>
              <a:t>   </a:t>
            </a:r>
            <a:r>
              <a:rPr lang="en-US" sz="1400" b="1" dirty="0" smtClean="0">
                <a:sym typeface="Wingdings" pitchFamily="2" charset="2"/>
              </a:rPr>
              <a:t></a:t>
            </a:r>
          </a:p>
          <a:p>
            <a:endParaRPr lang="en-US" sz="1400" b="1" dirty="0" smtClean="0">
              <a:sym typeface="Wingdings" pitchFamily="2" charset="2"/>
            </a:endParaRPr>
          </a:p>
          <a:p>
            <a:r>
              <a:rPr lang="en-US" sz="1400" b="1" dirty="0" smtClean="0">
                <a:sym typeface="Wingdings" pitchFamily="2" charset="2"/>
              </a:rPr>
              <a:t>           </a:t>
            </a:r>
            <a:r>
              <a:rPr lang="en-US" sz="1400" b="1" dirty="0" err="1" smtClean="0">
                <a:sym typeface="Wingdings" pitchFamily="2" charset="2"/>
              </a:rPr>
              <a:t>Nguyễn</a:t>
            </a:r>
            <a:r>
              <a:rPr lang="en-US" sz="1400" b="1" dirty="0" smtClean="0">
                <a:sym typeface="Wingdings" pitchFamily="2" charset="2"/>
              </a:rPr>
              <a:t> </a:t>
            </a:r>
            <a:r>
              <a:rPr lang="en-US" sz="1400" b="1" dirty="0" err="1" smtClean="0">
                <a:sym typeface="Wingdings" pitchFamily="2" charset="2"/>
              </a:rPr>
              <a:t>Huy</a:t>
            </a:r>
            <a:r>
              <a:rPr lang="en-US" sz="1400" b="1" dirty="0" smtClean="0">
                <a:sym typeface="Wingdings" pitchFamily="2" charset="2"/>
              </a:rPr>
              <a:t>: </a:t>
            </a:r>
            <a:r>
              <a:rPr lang="en-US" sz="1400" dirty="0" err="1" smtClean="0">
                <a:sym typeface="Wingdings" pitchFamily="2" charset="2"/>
              </a:rPr>
              <a:t>Em</a:t>
            </a:r>
            <a:r>
              <a:rPr lang="en-US" sz="1400" dirty="0" smtClean="0">
                <a:sym typeface="Wingdings" pitchFamily="2" charset="2"/>
              </a:rPr>
              <a:t> </a:t>
            </a:r>
            <a:r>
              <a:rPr lang="en-US" sz="1400" dirty="0" err="1" smtClean="0">
                <a:sym typeface="Wingdings" pitchFamily="2" charset="2"/>
              </a:rPr>
              <a:t>chúc</a:t>
            </a:r>
            <a:r>
              <a:rPr lang="en-US" sz="1400" dirty="0" smtClean="0">
                <a:sym typeface="Wingdings" pitchFamily="2" charset="2"/>
              </a:rPr>
              <a:t> </a:t>
            </a:r>
            <a:r>
              <a:rPr lang="en-US" sz="1400" dirty="0" err="1" smtClean="0">
                <a:sym typeface="Wingdings" pitchFamily="2" charset="2"/>
              </a:rPr>
              <a:t>mừng</a:t>
            </a:r>
            <a:r>
              <a:rPr lang="en-US" sz="1400" dirty="0" smtClean="0">
                <a:sym typeface="Wingdings" pitchFamily="2" charset="2"/>
              </a:rPr>
              <a:t> </a:t>
            </a:r>
            <a:r>
              <a:rPr lang="en-US" sz="1400" dirty="0" err="1" smtClean="0">
                <a:sym typeface="Wingdings" pitchFamily="2" charset="2"/>
              </a:rPr>
              <a:t>năm</a:t>
            </a:r>
            <a:r>
              <a:rPr lang="en-US" sz="1400" dirty="0" smtClean="0">
                <a:sym typeface="Wingdings" pitchFamily="2" charset="2"/>
              </a:rPr>
              <a:t> </a:t>
            </a:r>
            <a:r>
              <a:rPr lang="en-US" sz="1400" dirty="0" err="1" smtClean="0">
                <a:sym typeface="Wingdings" pitchFamily="2" charset="2"/>
              </a:rPr>
              <a:t>mới</a:t>
            </a:r>
            <a:r>
              <a:rPr lang="en-US" sz="1400" dirty="0" smtClean="0">
                <a:sym typeface="Wingdings" pitchFamily="2" charset="2"/>
              </a:rPr>
              <a:t> </a:t>
            </a:r>
            <a:r>
              <a:rPr lang="en-US" sz="1400" dirty="0" err="1" smtClean="0">
                <a:sym typeface="Wingdings" pitchFamily="2" charset="2"/>
              </a:rPr>
              <a:t>Cô</a:t>
            </a:r>
            <a:r>
              <a:rPr lang="en-US" sz="1400" dirty="0" smtClean="0">
                <a:sym typeface="Wingdings" pitchFamily="2" charset="2"/>
              </a:rPr>
              <a:t> ạ! </a:t>
            </a:r>
            <a:r>
              <a:rPr lang="en-US" sz="1400" b="1" dirty="0" err="1" smtClean="0"/>
              <a:t>Thích</a:t>
            </a:r>
            <a:r>
              <a:rPr lang="en-US" sz="1400" b="1" dirty="0" smtClean="0"/>
              <a:t> </a:t>
            </a:r>
            <a:r>
              <a:rPr lang="en-US" sz="1400" dirty="0" smtClean="0"/>
              <a:t>   </a:t>
            </a:r>
            <a:r>
              <a:rPr lang="en-US" sz="1400" b="1" dirty="0" err="1" smtClean="0"/>
              <a:t>Trả</a:t>
            </a:r>
            <a:r>
              <a:rPr lang="en-US" sz="1400" b="1" dirty="0" smtClean="0"/>
              <a:t> </a:t>
            </a:r>
            <a:r>
              <a:rPr lang="en-US" sz="1400" b="1" dirty="0" err="1" smtClean="0"/>
              <a:t>lời</a:t>
            </a:r>
            <a:r>
              <a:rPr lang="en-US" sz="1400" b="1" dirty="0" smtClean="0"/>
              <a:t>   </a:t>
            </a:r>
            <a:r>
              <a:rPr lang="en-US" sz="1400" b="1" dirty="0" smtClean="0">
                <a:sym typeface="Wingdings" pitchFamily="2" charset="2"/>
              </a:rPr>
              <a:t></a:t>
            </a:r>
          </a:p>
        </p:txBody>
      </p:sp>
      <p:pic>
        <p:nvPicPr>
          <p:cNvPr id="31" name="Picture 8" descr="http://findicons.com/files/icons/1072/face_avatars/300/fa01.png"/>
          <p:cNvPicPr>
            <a:picLocks noChangeAspect="1" noChangeArrowheads="1"/>
          </p:cNvPicPr>
          <p:nvPr/>
        </p:nvPicPr>
        <p:blipFill>
          <a:blip r:embed="rId6" cstate="print"/>
          <a:srcRect/>
          <a:stretch>
            <a:fillRect/>
          </a:stretch>
        </p:blipFill>
        <p:spPr bwMode="auto">
          <a:xfrm>
            <a:off x="2286000" y="2590800"/>
            <a:ext cx="457200" cy="457200"/>
          </a:xfrm>
          <a:prstGeom prst="rect">
            <a:avLst/>
          </a:prstGeom>
          <a:noFill/>
        </p:spPr>
      </p:pic>
      <p:pic>
        <p:nvPicPr>
          <p:cNvPr id="2050" name="Picture 2" descr="http://www.testedich.de/quiz33/picture/pic_1392489387_1001.jpg"/>
          <p:cNvPicPr>
            <a:picLocks noChangeAspect="1" noChangeArrowheads="1"/>
          </p:cNvPicPr>
          <p:nvPr/>
        </p:nvPicPr>
        <p:blipFill>
          <a:blip r:embed="rId7" cstate="print"/>
          <a:srcRect/>
          <a:stretch>
            <a:fillRect/>
          </a:stretch>
        </p:blipFill>
        <p:spPr bwMode="auto">
          <a:xfrm>
            <a:off x="2286000" y="3276600"/>
            <a:ext cx="381000" cy="381000"/>
          </a:xfrm>
          <a:prstGeom prst="rect">
            <a:avLst/>
          </a:prstGeom>
          <a:noFill/>
        </p:spPr>
      </p:pic>
      <p:sp>
        <p:nvSpPr>
          <p:cNvPr id="32" name="TextBox 31"/>
          <p:cNvSpPr txBox="1"/>
          <p:nvPr/>
        </p:nvSpPr>
        <p:spPr>
          <a:xfrm>
            <a:off x="6096000" y="2514600"/>
            <a:ext cx="2743200"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Tương</a:t>
            </a:r>
            <a:r>
              <a:rPr lang="en-US" b="1" dirty="0" smtClean="0"/>
              <a:t> </a:t>
            </a:r>
            <a:r>
              <a:rPr lang="en-US" b="1" dirty="0" err="1" smtClean="0"/>
              <a:t>tác</a:t>
            </a:r>
            <a:r>
              <a:rPr lang="en-US" b="1" dirty="0" smtClean="0"/>
              <a:t> </a:t>
            </a:r>
            <a:r>
              <a:rPr lang="en-US" b="1" dirty="0" err="1" smtClean="0"/>
              <a:t>gần</a:t>
            </a:r>
            <a:r>
              <a:rPr lang="en-US" b="1" dirty="0" smtClean="0"/>
              <a:t> </a:t>
            </a:r>
            <a:r>
              <a:rPr lang="en-US" b="1" dirty="0" err="1" smtClean="0"/>
              <a:t>đây</a:t>
            </a:r>
            <a:r>
              <a:rPr lang="en-US" b="1" dirty="0" smtClean="0"/>
              <a:t>:</a:t>
            </a:r>
          </a:p>
          <a:p>
            <a:r>
              <a:rPr lang="en-US" dirty="0" err="1" smtClean="0"/>
              <a:t>Phú</a:t>
            </a:r>
            <a:r>
              <a:rPr lang="en-US" dirty="0" smtClean="0"/>
              <a:t> </a:t>
            </a:r>
            <a:r>
              <a:rPr lang="en-US" dirty="0" err="1" smtClean="0"/>
              <a:t>Hòa</a:t>
            </a:r>
            <a:r>
              <a:rPr lang="en-US" dirty="0" smtClean="0"/>
              <a:t> </a:t>
            </a:r>
            <a:r>
              <a:rPr lang="en-US" dirty="0" err="1" smtClean="0"/>
              <a:t>kết</a:t>
            </a:r>
            <a:r>
              <a:rPr lang="en-US" dirty="0" smtClean="0"/>
              <a:t> </a:t>
            </a:r>
            <a:r>
              <a:rPr lang="en-US" dirty="0" err="1" smtClean="0"/>
              <a:t>bạn</a:t>
            </a:r>
            <a:r>
              <a:rPr lang="en-US" dirty="0" smtClean="0"/>
              <a:t> </a:t>
            </a:r>
            <a:r>
              <a:rPr lang="en-US" dirty="0" err="1" smtClean="0"/>
              <a:t>với</a:t>
            </a:r>
            <a:r>
              <a:rPr lang="en-US" dirty="0" smtClean="0"/>
              <a:t> </a:t>
            </a:r>
            <a:r>
              <a:rPr lang="en-US" dirty="0" err="1" smtClean="0"/>
              <a:t>Anh</a:t>
            </a:r>
            <a:r>
              <a:rPr lang="en-US" dirty="0" smtClean="0"/>
              <a:t> </a:t>
            </a:r>
            <a:r>
              <a:rPr lang="en-US" dirty="0" err="1" smtClean="0"/>
              <a:t>Vũ</a:t>
            </a:r>
            <a:endParaRPr lang="en-US" dirty="0" smtClean="0"/>
          </a:p>
          <a:p>
            <a:r>
              <a:rPr lang="en-US" dirty="0" err="1" smtClean="0"/>
              <a:t>Hoài</a:t>
            </a:r>
            <a:r>
              <a:rPr lang="en-US" dirty="0" smtClean="0"/>
              <a:t> An -&gt; </a:t>
            </a:r>
            <a:r>
              <a:rPr lang="en-US" dirty="0" err="1" smtClean="0"/>
              <a:t>Thanh</a:t>
            </a:r>
            <a:r>
              <a:rPr lang="en-US" dirty="0" smtClean="0"/>
              <a:t> </a:t>
            </a:r>
            <a:r>
              <a:rPr lang="en-US" dirty="0" err="1" smtClean="0"/>
              <a:t>Thảo</a:t>
            </a:r>
            <a:r>
              <a:rPr lang="en-US" dirty="0" smtClean="0"/>
              <a:t>: “</a:t>
            </a:r>
            <a:r>
              <a:rPr lang="en-US" dirty="0" err="1" smtClean="0"/>
              <a:t>Bạn</a:t>
            </a:r>
            <a:r>
              <a:rPr lang="en-US" dirty="0" smtClean="0"/>
              <a:t> </a:t>
            </a:r>
            <a:r>
              <a:rPr lang="en-US" dirty="0" err="1" smtClean="0"/>
              <a:t>hát</a:t>
            </a:r>
            <a:r>
              <a:rPr lang="en-US" dirty="0" smtClean="0"/>
              <a:t> hay </a:t>
            </a:r>
            <a:r>
              <a:rPr lang="en-US" dirty="0" err="1" smtClean="0"/>
              <a:t>đó</a:t>
            </a:r>
            <a:r>
              <a:rPr lang="en-US" dirty="0" smtClean="0"/>
              <a:t>”</a:t>
            </a:r>
          </a:p>
          <a:p>
            <a:endParaRPr lang="en-US" dirty="0"/>
          </a:p>
        </p:txBody>
      </p:sp>
      <p:graphicFrame>
        <p:nvGraphicFramePr>
          <p:cNvPr id="33" name="Diagram 32"/>
          <p:cNvGraphicFramePr/>
          <p:nvPr/>
        </p:nvGraphicFramePr>
        <p:xfrm>
          <a:off x="2667000" y="4317612"/>
          <a:ext cx="3200400" cy="685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051" name="Picture 3"/>
          <p:cNvPicPr>
            <a:picLocks noChangeAspect="1" noChangeArrowheads="1"/>
          </p:cNvPicPr>
          <p:nvPr/>
        </p:nvPicPr>
        <p:blipFill>
          <a:blip r:embed="rId13" cstate="print"/>
          <a:srcRect l="6442" t="53125" r="70718" b="18750"/>
          <a:stretch>
            <a:fillRect/>
          </a:stretch>
        </p:blipFill>
        <p:spPr bwMode="auto">
          <a:xfrm>
            <a:off x="609600" y="3810000"/>
            <a:ext cx="1540934" cy="1066800"/>
          </a:xfrm>
          <a:prstGeom prst="rect">
            <a:avLst/>
          </a:prstGeom>
          <a:noFill/>
          <a:ln w="9525">
            <a:noFill/>
            <a:miter lim="800000"/>
            <a:headEnd/>
            <a:tailEnd/>
          </a:ln>
        </p:spPr>
      </p:pic>
      <p:sp>
        <p:nvSpPr>
          <p:cNvPr id="35" name="TextBox 34"/>
          <p:cNvSpPr txBox="1"/>
          <p:nvPr/>
        </p:nvSpPr>
        <p:spPr>
          <a:xfrm>
            <a:off x="609600" y="3505200"/>
            <a:ext cx="914400" cy="276999"/>
          </a:xfrm>
          <a:prstGeom prst="rect">
            <a:avLst/>
          </a:prstGeom>
          <a:noFill/>
        </p:spPr>
        <p:txBody>
          <a:bodyPr wrap="square" rtlCol="0">
            <a:spAutoFit/>
          </a:bodyPr>
          <a:lstStyle/>
          <a:p>
            <a:r>
              <a:rPr lang="en-US" sz="1200" b="1" dirty="0" err="1" smtClean="0"/>
              <a:t>Thành</a:t>
            </a:r>
            <a:r>
              <a:rPr lang="en-US" sz="1200" b="1" dirty="0" smtClean="0"/>
              <a:t> </a:t>
            </a:r>
            <a:r>
              <a:rPr lang="en-US" sz="1200" b="1" dirty="0" err="1" smtClean="0"/>
              <a:t>viên</a:t>
            </a:r>
            <a:endParaRPr lang="en-US" sz="1200" b="1" dirty="0"/>
          </a:p>
        </p:txBody>
      </p:sp>
      <p:sp>
        <p:nvSpPr>
          <p:cNvPr id="38" name="TextBox 37"/>
          <p:cNvSpPr txBox="1"/>
          <p:nvPr/>
        </p:nvSpPr>
        <p:spPr>
          <a:xfrm>
            <a:off x="609600" y="4953000"/>
            <a:ext cx="1447800" cy="830997"/>
          </a:xfrm>
          <a:prstGeom prst="rect">
            <a:avLst/>
          </a:prstGeom>
          <a:noFill/>
        </p:spPr>
        <p:txBody>
          <a:bodyPr wrap="square" rtlCol="0">
            <a:spAutoFit/>
          </a:bodyPr>
          <a:lstStyle/>
          <a:p>
            <a:r>
              <a:rPr lang="en-US" sz="1200" b="1" dirty="0" smtClean="0"/>
              <a:t>Top </a:t>
            </a:r>
            <a:r>
              <a:rPr lang="en-US" sz="1200" b="1" dirty="0" err="1" smtClean="0"/>
              <a:t>Ứng</a:t>
            </a:r>
            <a:r>
              <a:rPr lang="en-US" sz="1200" b="1" dirty="0" smtClean="0"/>
              <a:t> </a:t>
            </a:r>
            <a:r>
              <a:rPr lang="en-US" sz="1200" b="1" dirty="0" err="1" smtClean="0"/>
              <a:t>dụng</a:t>
            </a:r>
            <a:endParaRPr lang="en-US" sz="1200" b="1" dirty="0" smtClean="0"/>
          </a:p>
          <a:p>
            <a:r>
              <a:rPr lang="en-US" sz="1200" dirty="0" err="1" smtClean="0"/>
              <a:t>Từ</a:t>
            </a:r>
            <a:r>
              <a:rPr lang="en-US" sz="1200" dirty="0" smtClean="0"/>
              <a:t> </a:t>
            </a:r>
            <a:r>
              <a:rPr lang="en-US" sz="1200" dirty="0" err="1" smtClean="0"/>
              <a:t>điển</a:t>
            </a:r>
            <a:r>
              <a:rPr lang="en-US" sz="1200" dirty="0" smtClean="0"/>
              <a:t> </a:t>
            </a:r>
            <a:r>
              <a:rPr lang="en-US" sz="1200" dirty="0" err="1" smtClean="0"/>
              <a:t>Anh</a:t>
            </a:r>
            <a:r>
              <a:rPr lang="en-US" sz="1200" dirty="0" smtClean="0"/>
              <a:t> – </a:t>
            </a:r>
            <a:r>
              <a:rPr lang="en-US" sz="1200" dirty="0" err="1" smtClean="0"/>
              <a:t>Việt</a:t>
            </a:r>
            <a:endParaRPr lang="en-US" sz="1200" dirty="0" smtClean="0"/>
          </a:p>
          <a:p>
            <a:r>
              <a:rPr lang="en-US" sz="1200" dirty="0" err="1" smtClean="0"/>
              <a:t>Soạn</a:t>
            </a:r>
            <a:r>
              <a:rPr lang="en-US" sz="1200" dirty="0" smtClean="0"/>
              <a:t> </a:t>
            </a:r>
            <a:r>
              <a:rPr lang="en-US" sz="1200" dirty="0" err="1" smtClean="0"/>
              <a:t>thảo</a:t>
            </a:r>
            <a:r>
              <a:rPr lang="en-US" sz="1200" dirty="0" smtClean="0"/>
              <a:t> </a:t>
            </a:r>
            <a:r>
              <a:rPr lang="en-US" sz="1200" dirty="0" err="1" smtClean="0"/>
              <a:t>bài</a:t>
            </a:r>
            <a:r>
              <a:rPr lang="en-US" sz="1200" dirty="0" smtClean="0"/>
              <a:t> </a:t>
            </a:r>
            <a:r>
              <a:rPr lang="en-US" sz="1200" dirty="0" err="1" smtClean="0"/>
              <a:t>giảng</a:t>
            </a:r>
            <a:r>
              <a:rPr lang="en-US" sz="1200" dirty="0" smtClean="0"/>
              <a:t> Violet</a:t>
            </a:r>
            <a:endParaRPr lang="en-US" sz="1200" dirty="0"/>
          </a:p>
        </p:txBody>
      </p:sp>
      <p:sp>
        <p:nvSpPr>
          <p:cNvPr id="30" name="TextBox 29"/>
          <p:cNvSpPr txBox="1"/>
          <p:nvPr/>
        </p:nvSpPr>
        <p:spPr>
          <a:xfrm>
            <a:off x="609600" y="5715000"/>
            <a:ext cx="1447800" cy="646331"/>
          </a:xfrm>
          <a:prstGeom prst="rect">
            <a:avLst/>
          </a:prstGeom>
          <a:noFill/>
        </p:spPr>
        <p:txBody>
          <a:bodyPr wrap="square" rtlCol="0">
            <a:spAutoFit/>
          </a:bodyPr>
          <a:lstStyle/>
          <a:p>
            <a:r>
              <a:rPr lang="en-US" sz="1200" b="1" dirty="0" smtClean="0"/>
              <a:t>Top </a:t>
            </a:r>
            <a:r>
              <a:rPr lang="en-US" sz="1200" b="1" dirty="0" err="1" smtClean="0"/>
              <a:t>tài</a:t>
            </a:r>
            <a:r>
              <a:rPr lang="en-US" sz="1200" b="1" dirty="0" smtClean="0"/>
              <a:t> </a:t>
            </a:r>
            <a:r>
              <a:rPr lang="en-US" sz="1200" b="1" dirty="0" err="1" smtClean="0"/>
              <a:t>liệu</a:t>
            </a:r>
            <a:endParaRPr lang="en-US" sz="1200" b="1" dirty="0" smtClean="0"/>
          </a:p>
          <a:p>
            <a:r>
              <a:rPr lang="en-US" sz="1200" dirty="0" err="1" smtClean="0"/>
              <a:t>Lực</a:t>
            </a:r>
            <a:r>
              <a:rPr lang="en-US" sz="1200" dirty="0" smtClean="0"/>
              <a:t> </a:t>
            </a:r>
            <a:r>
              <a:rPr lang="en-US" sz="1200" dirty="0" err="1" smtClean="0"/>
              <a:t>đẩy</a:t>
            </a:r>
            <a:r>
              <a:rPr lang="en-US" sz="1200" dirty="0" smtClean="0"/>
              <a:t> </a:t>
            </a:r>
            <a:r>
              <a:rPr lang="en-US" sz="1200" dirty="0" err="1" smtClean="0"/>
              <a:t>Ác-si-mét</a:t>
            </a:r>
            <a:endParaRPr lang="en-US" sz="1200" dirty="0" smtClean="0"/>
          </a:p>
          <a:p>
            <a:r>
              <a:rPr lang="en-US" sz="1200" dirty="0" err="1" smtClean="0"/>
              <a:t>Cảm</a:t>
            </a:r>
            <a:r>
              <a:rPr lang="en-US" sz="1200" dirty="0" smtClean="0"/>
              <a:t> </a:t>
            </a:r>
            <a:r>
              <a:rPr lang="en-US" sz="1200" dirty="0" err="1" smtClean="0"/>
              <a:t>ứng</a:t>
            </a:r>
            <a:r>
              <a:rPr lang="en-US" sz="1200" dirty="0" smtClean="0"/>
              <a:t> </a:t>
            </a:r>
            <a:r>
              <a:rPr lang="en-US" sz="1200" dirty="0" err="1" smtClean="0"/>
              <a:t>điện</a:t>
            </a:r>
            <a:r>
              <a:rPr lang="en-US" sz="1200" dirty="0" smtClean="0"/>
              <a:t> </a:t>
            </a:r>
            <a:r>
              <a:rPr lang="en-US" sz="1200" dirty="0" err="1" smtClean="0"/>
              <a:t>từ</a:t>
            </a:r>
            <a:endParaRPr lang="en-US" sz="1200"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Thanh</a:t>
            </a:r>
            <a:r>
              <a:rPr lang="en-US" dirty="0" smtClean="0"/>
              <a:t> tool </a:t>
            </a:r>
            <a:r>
              <a:rPr lang="en-US" dirty="0" err="1" smtClean="0"/>
              <a:t>công</a:t>
            </a:r>
            <a:r>
              <a:rPr lang="en-US" dirty="0" smtClean="0"/>
              <a:t> </a:t>
            </a:r>
            <a:r>
              <a:rPr lang="en-US" dirty="0" err="1" smtClean="0"/>
              <a:t>cụ</a:t>
            </a:r>
            <a:r>
              <a:rPr lang="en-US" dirty="0" smtClean="0"/>
              <a:t> </a:t>
            </a:r>
            <a:r>
              <a:rPr lang="en-US" dirty="0" err="1" smtClean="0"/>
              <a:t>bên</a:t>
            </a:r>
            <a:r>
              <a:rPr lang="en-US" dirty="0" smtClean="0"/>
              <a:t> </a:t>
            </a:r>
            <a:r>
              <a:rPr lang="en-US" dirty="0" err="1" smtClean="0"/>
              <a:t>dưới</a:t>
            </a:r>
            <a:endParaRPr lang="en-US" dirty="0"/>
          </a:p>
        </p:txBody>
      </p:sp>
      <p:graphicFrame>
        <p:nvGraphicFramePr>
          <p:cNvPr id="4" name="Content Placeholder 3"/>
          <p:cNvGraphicFramePr>
            <a:graphicFrameLocks noGrp="1"/>
          </p:cNvGraphicFramePr>
          <p:nvPr>
            <p:ph idx="1"/>
          </p:nvPr>
        </p:nvGraphicFramePr>
        <p:xfrm>
          <a:off x="457200" y="4572000"/>
          <a:ext cx="8229600" cy="1630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371600" y="1676400"/>
            <a:ext cx="6248400" cy="1754326"/>
          </a:xfrm>
          <a:prstGeom prst="rect">
            <a:avLst/>
          </a:prstGeom>
          <a:noFill/>
        </p:spPr>
        <p:txBody>
          <a:bodyPr wrap="square" rtlCol="0">
            <a:spAutoFit/>
          </a:bodyPr>
          <a:lstStyle/>
          <a:p>
            <a:r>
              <a:rPr lang="en-US" dirty="0" err="1" smtClean="0"/>
              <a:t>Thuộc</a:t>
            </a:r>
            <a:r>
              <a:rPr lang="en-US" dirty="0" smtClean="0"/>
              <a:t> </a:t>
            </a:r>
            <a:r>
              <a:rPr lang="en-US" dirty="0" err="1" smtClean="0"/>
              <a:t>tính</a:t>
            </a:r>
            <a:r>
              <a:rPr lang="en-US" dirty="0" smtClean="0"/>
              <a:t> </a:t>
            </a:r>
            <a:r>
              <a:rPr lang="en-US" dirty="0" err="1" smtClean="0"/>
              <a:t>như</a:t>
            </a:r>
            <a:r>
              <a:rPr lang="en-US" dirty="0" smtClean="0"/>
              <a:t> </a:t>
            </a:r>
            <a:r>
              <a:rPr lang="en-US" dirty="0" err="1" smtClean="0"/>
              <a:t>một</a:t>
            </a:r>
            <a:r>
              <a:rPr lang="en-US" dirty="0" smtClean="0"/>
              <a:t> tool bar </a:t>
            </a:r>
            <a:r>
              <a:rPr lang="en-US" dirty="0" err="1" smtClean="0"/>
              <a:t>bên</a:t>
            </a:r>
            <a:r>
              <a:rPr lang="en-US" dirty="0" smtClean="0"/>
              <a:t> </a:t>
            </a:r>
            <a:r>
              <a:rPr lang="en-US" dirty="0" err="1" smtClean="0"/>
              <a:t>dưới</a:t>
            </a:r>
            <a:r>
              <a:rPr lang="en-US" dirty="0" smtClean="0"/>
              <a:t>, </a:t>
            </a:r>
            <a:r>
              <a:rPr lang="en-US" dirty="0" err="1" smtClean="0"/>
              <a:t>có</a:t>
            </a:r>
            <a:r>
              <a:rPr lang="en-US" dirty="0" smtClean="0"/>
              <a:t> </a:t>
            </a:r>
            <a:r>
              <a:rPr lang="en-US" dirty="0" err="1" smtClean="0"/>
              <a:t>thể</a:t>
            </a:r>
            <a:r>
              <a:rPr lang="en-US" dirty="0" smtClean="0"/>
              <a:t> </a:t>
            </a:r>
            <a:r>
              <a:rPr lang="en-US" dirty="0" err="1" smtClean="0"/>
              <a:t>kéo</a:t>
            </a:r>
            <a:r>
              <a:rPr lang="en-US" dirty="0" smtClean="0"/>
              <a:t> </a:t>
            </a:r>
            <a:r>
              <a:rPr lang="en-US" dirty="0" err="1" smtClean="0"/>
              <a:t>thả</a:t>
            </a:r>
            <a:r>
              <a:rPr lang="en-US" dirty="0" smtClean="0"/>
              <a:t> hay </a:t>
            </a:r>
            <a:r>
              <a:rPr lang="en-US" dirty="0" err="1" smtClean="0"/>
              <a:t>cài</a:t>
            </a:r>
            <a:r>
              <a:rPr lang="en-US" dirty="0" smtClean="0"/>
              <a:t> </a:t>
            </a:r>
            <a:r>
              <a:rPr lang="en-US" dirty="0" err="1" smtClean="0"/>
              <a:t>đặt</a:t>
            </a:r>
            <a:r>
              <a:rPr lang="en-US" dirty="0" smtClean="0"/>
              <a:t> </a:t>
            </a:r>
            <a:r>
              <a:rPr lang="en-US" dirty="0" err="1" smtClean="0"/>
              <a:t>hiển</a:t>
            </a:r>
            <a:r>
              <a:rPr lang="en-US" dirty="0" smtClean="0"/>
              <a:t> </a:t>
            </a:r>
            <a:r>
              <a:rPr lang="en-US" dirty="0" err="1" smtClean="0"/>
              <a:t>thị</a:t>
            </a:r>
            <a:r>
              <a:rPr lang="en-US" dirty="0" smtClean="0"/>
              <a:t> </a:t>
            </a:r>
            <a:r>
              <a:rPr lang="en-US" dirty="0" err="1" smtClean="0"/>
              <a:t>những</a:t>
            </a:r>
            <a:r>
              <a:rPr lang="en-US" dirty="0" smtClean="0"/>
              <a:t> </a:t>
            </a:r>
            <a:r>
              <a:rPr lang="en-US" dirty="0" err="1" smtClean="0"/>
              <a:t>ứng</a:t>
            </a:r>
            <a:r>
              <a:rPr lang="en-US" dirty="0" smtClean="0"/>
              <a:t> </a:t>
            </a:r>
            <a:r>
              <a:rPr lang="en-US" dirty="0" err="1" smtClean="0"/>
              <a:t>dụng</a:t>
            </a:r>
            <a:r>
              <a:rPr lang="en-US" dirty="0" smtClean="0"/>
              <a:t>, </a:t>
            </a:r>
            <a:r>
              <a:rPr lang="en-US" dirty="0" err="1" smtClean="0"/>
              <a:t>tiện</a:t>
            </a:r>
            <a:r>
              <a:rPr lang="en-US" dirty="0" smtClean="0"/>
              <a:t> </a:t>
            </a:r>
            <a:r>
              <a:rPr lang="en-US" dirty="0" err="1" smtClean="0"/>
              <a:t>ích</a:t>
            </a:r>
            <a:r>
              <a:rPr lang="en-US" dirty="0" smtClean="0"/>
              <a:t> </a:t>
            </a:r>
            <a:r>
              <a:rPr lang="en-US" dirty="0" err="1" smtClean="0"/>
              <a:t>trên</a:t>
            </a:r>
            <a:r>
              <a:rPr lang="en-US" dirty="0" smtClean="0"/>
              <a:t> web </a:t>
            </a:r>
            <a:r>
              <a:rPr lang="en-US" dirty="0" err="1" smtClean="0"/>
              <a:t>và</a:t>
            </a:r>
            <a:r>
              <a:rPr lang="en-US" dirty="0" smtClean="0"/>
              <a:t> </a:t>
            </a:r>
            <a:r>
              <a:rPr lang="en-US" dirty="0" err="1" smtClean="0"/>
              <a:t>bộ</a:t>
            </a:r>
            <a:r>
              <a:rPr lang="en-US" dirty="0" smtClean="0"/>
              <a:t> </a:t>
            </a:r>
            <a:r>
              <a:rPr lang="en-US" dirty="0" err="1" smtClean="0"/>
              <a:t>tài</a:t>
            </a:r>
            <a:r>
              <a:rPr lang="en-US" dirty="0" smtClean="0"/>
              <a:t> </a:t>
            </a:r>
            <a:r>
              <a:rPr lang="en-US" dirty="0" err="1" smtClean="0"/>
              <a:t>liệu</a:t>
            </a:r>
            <a:r>
              <a:rPr lang="en-US" dirty="0" smtClean="0"/>
              <a:t> </a:t>
            </a:r>
            <a:r>
              <a:rPr lang="en-US" dirty="0" err="1" smtClean="0"/>
              <a:t>chọn</a:t>
            </a:r>
            <a:r>
              <a:rPr lang="en-US" dirty="0" smtClean="0"/>
              <a:t> </a:t>
            </a:r>
            <a:r>
              <a:rPr lang="en-US" dirty="0" err="1" smtClean="0"/>
              <a:t>lọc</a:t>
            </a:r>
            <a:r>
              <a:rPr lang="en-US" dirty="0" smtClean="0"/>
              <a:t>. </a:t>
            </a:r>
            <a:r>
              <a:rPr lang="en-US" dirty="0" err="1" smtClean="0"/>
              <a:t>Những</a:t>
            </a:r>
            <a:r>
              <a:rPr lang="en-US" dirty="0" smtClean="0"/>
              <a:t> </a:t>
            </a:r>
            <a:r>
              <a:rPr lang="en-US" dirty="0" err="1" smtClean="0"/>
              <a:t>tính</a:t>
            </a:r>
            <a:r>
              <a:rPr lang="en-US" dirty="0" smtClean="0"/>
              <a:t> </a:t>
            </a:r>
            <a:r>
              <a:rPr lang="en-US" dirty="0" err="1" smtClean="0"/>
              <a:t>năng</a:t>
            </a:r>
            <a:r>
              <a:rPr lang="en-US" dirty="0" smtClean="0"/>
              <a:t> </a:t>
            </a:r>
            <a:r>
              <a:rPr lang="en-US" dirty="0" err="1" smtClean="0"/>
              <a:t>như</a:t>
            </a:r>
            <a:r>
              <a:rPr lang="en-US" dirty="0" smtClean="0"/>
              <a:t> </a:t>
            </a:r>
            <a:r>
              <a:rPr lang="en-US" dirty="0" err="1" smtClean="0"/>
              <a:t>Soạn</a:t>
            </a:r>
            <a:r>
              <a:rPr lang="en-US" dirty="0" smtClean="0"/>
              <a:t> </a:t>
            </a:r>
            <a:r>
              <a:rPr lang="en-US" dirty="0" err="1" smtClean="0"/>
              <a:t>bài</a:t>
            </a:r>
            <a:r>
              <a:rPr lang="en-US" dirty="0" smtClean="0"/>
              <a:t> </a:t>
            </a:r>
            <a:r>
              <a:rPr lang="en-US" dirty="0" err="1" smtClean="0"/>
              <a:t>giảng</a:t>
            </a:r>
            <a:r>
              <a:rPr lang="en-US" dirty="0" smtClean="0"/>
              <a:t>, </a:t>
            </a:r>
            <a:r>
              <a:rPr lang="en-US" dirty="0" err="1" smtClean="0"/>
              <a:t>Tạo</a:t>
            </a:r>
            <a:r>
              <a:rPr lang="en-US" dirty="0" smtClean="0"/>
              <a:t> </a:t>
            </a:r>
            <a:r>
              <a:rPr lang="en-US" dirty="0" err="1" smtClean="0"/>
              <a:t>đề</a:t>
            </a:r>
            <a:r>
              <a:rPr lang="en-US" dirty="0" smtClean="0"/>
              <a:t> </a:t>
            </a:r>
            <a:r>
              <a:rPr lang="en-US" dirty="0" err="1" smtClean="0"/>
              <a:t>thi</a:t>
            </a:r>
            <a:r>
              <a:rPr lang="en-US" dirty="0" smtClean="0"/>
              <a:t> </a:t>
            </a:r>
            <a:r>
              <a:rPr lang="en-US" dirty="0" err="1" smtClean="0"/>
              <a:t>trắc</a:t>
            </a:r>
            <a:r>
              <a:rPr lang="en-US" dirty="0" smtClean="0"/>
              <a:t> </a:t>
            </a:r>
            <a:r>
              <a:rPr lang="en-US" dirty="0" err="1" smtClean="0"/>
              <a:t>nghiệm</a:t>
            </a:r>
            <a:r>
              <a:rPr lang="en-US" dirty="0" smtClean="0"/>
              <a:t>, </a:t>
            </a:r>
            <a:r>
              <a:rPr lang="en-US" dirty="0" err="1" smtClean="0"/>
              <a:t>Tạo</a:t>
            </a:r>
            <a:r>
              <a:rPr lang="en-US" dirty="0" smtClean="0"/>
              <a:t> </a:t>
            </a:r>
            <a:r>
              <a:rPr lang="en-US" dirty="0" err="1" smtClean="0"/>
              <a:t>trò</a:t>
            </a:r>
            <a:r>
              <a:rPr lang="en-US" dirty="0" smtClean="0"/>
              <a:t> </a:t>
            </a:r>
            <a:r>
              <a:rPr lang="en-US" dirty="0" err="1" smtClean="0"/>
              <a:t>chơi</a:t>
            </a:r>
            <a:r>
              <a:rPr lang="en-US" dirty="0" smtClean="0"/>
              <a:t> flash, </a:t>
            </a:r>
            <a:r>
              <a:rPr lang="en-US" dirty="0" err="1" smtClean="0"/>
              <a:t>Từ</a:t>
            </a:r>
            <a:r>
              <a:rPr lang="en-US" dirty="0" smtClean="0"/>
              <a:t> </a:t>
            </a:r>
            <a:r>
              <a:rPr lang="en-US" dirty="0" err="1" smtClean="0"/>
              <a:t>điển</a:t>
            </a:r>
            <a:r>
              <a:rPr lang="en-US" dirty="0" smtClean="0"/>
              <a:t> </a:t>
            </a:r>
            <a:r>
              <a:rPr lang="en-US" dirty="0" err="1" smtClean="0"/>
              <a:t>Anh</a:t>
            </a:r>
            <a:r>
              <a:rPr lang="en-US" dirty="0" smtClean="0"/>
              <a:t> – </a:t>
            </a:r>
            <a:r>
              <a:rPr lang="en-US" dirty="0" err="1" smtClean="0"/>
              <a:t>Việt</a:t>
            </a:r>
            <a:r>
              <a:rPr lang="en-US" dirty="0" smtClean="0"/>
              <a:t>, </a:t>
            </a:r>
            <a:r>
              <a:rPr lang="en-US" dirty="0" err="1" smtClean="0"/>
              <a:t>Bộ</a:t>
            </a:r>
            <a:r>
              <a:rPr lang="en-US" dirty="0" smtClean="0"/>
              <a:t> </a:t>
            </a:r>
            <a:r>
              <a:rPr lang="en-US" dirty="0" err="1" smtClean="0"/>
              <a:t>sưu</a:t>
            </a:r>
            <a:r>
              <a:rPr lang="en-US" dirty="0" smtClean="0"/>
              <a:t> </a:t>
            </a:r>
            <a:r>
              <a:rPr lang="en-US" dirty="0" err="1" smtClean="0"/>
              <a:t>tập</a:t>
            </a:r>
            <a:r>
              <a:rPr lang="en-US" dirty="0" smtClean="0"/>
              <a:t> </a:t>
            </a:r>
            <a:r>
              <a:rPr lang="en-US" dirty="0" err="1" smtClean="0"/>
              <a:t>đề</a:t>
            </a:r>
            <a:r>
              <a:rPr lang="en-US" dirty="0" smtClean="0"/>
              <a:t> - </a:t>
            </a:r>
            <a:r>
              <a:rPr lang="en-US" dirty="0" err="1" smtClean="0"/>
              <a:t>đáp</a:t>
            </a:r>
            <a:r>
              <a:rPr lang="en-US" dirty="0" smtClean="0"/>
              <a:t> </a:t>
            </a:r>
            <a:r>
              <a:rPr lang="en-US" dirty="0" err="1" smtClean="0"/>
              <a:t>án</a:t>
            </a:r>
            <a:r>
              <a:rPr lang="en-US" dirty="0" smtClean="0"/>
              <a:t> </a:t>
            </a:r>
            <a:r>
              <a:rPr lang="en-US" dirty="0" err="1" smtClean="0"/>
              <a:t>thi</a:t>
            </a:r>
            <a:r>
              <a:rPr lang="en-US" dirty="0" smtClean="0"/>
              <a:t> ĐH (</a:t>
            </a:r>
            <a:r>
              <a:rPr lang="en-US" dirty="0" err="1" smtClean="0"/>
              <a:t>đã</a:t>
            </a:r>
            <a:r>
              <a:rPr lang="en-US" dirty="0" smtClean="0"/>
              <a:t> </a:t>
            </a:r>
            <a:r>
              <a:rPr lang="en-US" dirty="0" err="1" smtClean="0"/>
              <a:t>mua</a:t>
            </a:r>
            <a:r>
              <a:rPr lang="en-US" dirty="0" smtClean="0"/>
              <a:t>); hay </a:t>
            </a:r>
            <a:r>
              <a:rPr lang="en-US" dirty="0" err="1" smtClean="0"/>
              <a:t>tự</a:t>
            </a:r>
            <a:r>
              <a:rPr lang="en-US" dirty="0" smtClean="0"/>
              <a:t> </a:t>
            </a:r>
            <a:r>
              <a:rPr lang="en-US" dirty="0" err="1" smtClean="0"/>
              <a:t>tạo</a:t>
            </a:r>
            <a:r>
              <a:rPr lang="en-US" dirty="0" smtClean="0"/>
              <a:t> link </a:t>
            </a:r>
            <a:r>
              <a:rPr lang="en-US" dirty="0" err="1" smtClean="0"/>
              <a:t>đến</a:t>
            </a:r>
            <a:r>
              <a:rPr lang="en-US" dirty="0" smtClean="0"/>
              <a:t> </a:t>
            </a:r>
            <a:r>
              <a:rPr lang="en-US" dirty="0" err="1" smtClean="0"/>
              <a:t>một</a:t>
            </a:r>
            <a:r>
              <a:rPr lang="en-US" dirty="0" smtClean="0"/>
              <a:t> </a:t>
            </a:r>
            <a:r>
              <a:rPr lang="en-US" dirty="0" err="1" smtClean="0"/>
              <a:t>cộng</a:t>
            </a:r>
            <a:r>
              <a:rPr lang="en-US" dirty="0" smtClean="0"/>
              <a:t> </a:t>
            </a:r>
            <a:r>
              <a:rPr lang="en-US" dirty="0" err="1" smtClean="0"/>
              <a:t>đồng</a:t>
            </a:r>
            <a:r>
              <a:rPr lang="en-US" dirty="0" smtClean="0"/>
              <a:t> </a:t>
            </a:r>
            <a:r>
              <a:rPr lang="en-US" dirty="0" err="1" smtClean="0"/>
              <a:t>trên</a:t>
            </a:r>
            <a:r>
              <a:rPr lang="en-US" dirty="0" smtClean="0"/>
              <a:t> Lily </a:t>
            </a:r>
            <a:r>
              <a:rPr lang="en-US" dirty="0" err="1" smtClean="0"/>
              <a:t>như</a:t>
            </a:r>
            <a:r>
              <a:rPr lang="en-US" dirty="0" smtClean="0"/>
              <a:t> </a:t>
            </a:r>
            <a:r>
              <a:rPr lang="en-US" dirty="0" err="1" smtClean="0"/>
              <a:t>Cộng</a:t>
            </a:r>
            <a:r>
              <a:rPr lang="en-US" dirty="0" smtClean="0"/>
              <a:t> </a:t>
            </a:r>
            <a:r>
              <a:rPr lang="en-US" dirty="0" err="1" smtClean="0"/>
              <a:t>đồng</a:t>
            </a:r>
            <a:r>
              <a:rPr lang="en-US" dirty="0" smtClean="0"/>
              <a:t> </a:t>
            </a:r>
            <a:r>
              <a:rPr lang="en-US" dirty="0" err="1" smtClean="0"/>
              <a:t>chia</a:t>
            </a:r>
            <a:r>
              <a:rPr lang="en-US" dirty="0" smtClean="0"/>
              <a:t> </a:t>
            </a:r>
            <a:r>
              <a:rPr lang="en-US" dirty="0" err="1" smtClean="0"/>
              <a:t>sẻ</a:t>
            </a:r>
            <a:r>
              <a:rPr lang="en-US" dirty="0" smtClean="0"/>
              <a:t> tin </a:t>
            </a:r>
            <a:r>
              <a:rPr lang="en-US" dirty="0" err="1" smtClean="0"/>
              <a:t>tức</a:t>
            </a:r>
            <a:r>
              <a:rPr lang="en-US" dirty="0" smtClean="0"/>
              <a:t> </a:t>
            </a:r>
            <a:r>
              <a:rPr lang="en-US" dirty="0" err="1" smtClean="0"/>
              <a:t>liên</a:t>
            </a:r>
            <a:r>
              <a:rPr lang="en-US" dirty="0" smtClean="0"/>
              <a:t> </a:t>
            </a:r>
            <a:r>
              <a:rPr lang="en-US" dirty="0" err="1" smtClean="0"/>
              <a:t>quan</a:t>
            </a:r>
            <a:r>
              <a:rPr lang="en-US" dirty="0" smtClean="0"/>
              <a:t> </a:t>
            </a:r>
            <a:r>
              <a:rPr lang="en-US" dirty="0" err="1" smtClean="0"/>
              <a:t>đến</a:t>
            </a:r>
            <a:r>
              <a:rPr lang="en-US" dirty="0" smtClean="0"/>
              <a:t> </a:t>
            </a:r>
            <a:r>
              <a:rPr lang="en-US" dirty="0" err="1" smtClean="0"/>
              <a:t>giáo</a:t>
            </a:r>
            <a:r>
              <a:rPr lang="en-US" dirty="0" smtClean="0"/>
              <a:t> </a:t>
            </a:r>
            <a:r>
              <a:rPr lang="en-US" dirty="0" err="1" smtClean="0"/>
              <a:t>dục</a:t>
            </a:r>
            <a:r>
              <a:rPr lang="en-US" dirty="0" smtClean="0"/>
              <a:t> </a:t>
            </a:r>
            <a:r>
              <a:rPr lang="en-US" dirty="0" err="1" smtClean="0"/>
              <a:t>bên</a:t>
            </a:r>
            <a:r>
              <a:rPr lang="en-US" dirty="0" smtClean="0"/>
              <a:t> </a:t>
            </a:r>
            <a:r>
              <a:rPr lang="en-US" dirty="0" err="1" smtClean="0"/>
              <a:t>dưới</a:t>
            </a:r>
            <a:r>
              <a:rPr lang="en-US" dirty="0" smtClean="0"/>
              <a: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to use</a:t>
            </a:r>
            <a:endParaRPr lang="en-US" dirty="0"/>
          </a:p>
        </p:txBody>
      </p:sp>
      <p:sp>
        <p:nvSpPr>
          <p:cNvPr id="3" name="Content Placeholder 2"/>
          <p:cNvSpPr>
            <a:spLocks noGrp="1"/>
          </p:cNvSpPr>
          <p:nvPr>
            <p:ph idx="1"/>
          </p:nvPr>
        </p:nvSpPr>
        <p:spPr/>
        <p:txBody>
          <a:bodyPr>
            <a:normAutofit fontScale="40000" lnSpcReduction="20000"/>
          </a:bodyPr>
          <a:lstStyle/>
          <a:p>
            <a:r>
              <a:rPr lang="en-US" b="1" dirty="0" smtClean="0"/>
              <a:t>It is user-friendly.</a:t>
            </a:r>
            <a:br>
              <a:rPr lang="en-US" b="1" dirty="0" smtClean="0"/>
            </a:br>
            <a:r>
              <a:rPr lang="en-US" dirty="0" smtClean="0"/>
              <a:t>Set-up takes a matter of minutes and is very user-friendly. The design and layout are similar to </a:t>
            </a:r>
            <a:r>
              <a:rPr lang="en-US" dirty="0" err="1" smtClean="0"/>
              <a:t>Facebook</a:t>
            </a:r>
            <a:r>
              <a:rPr lang="en-US" dirty="0" smtClean="0"/>
              <a:t>, which makes it intuitive and easy to learn. Plus, there are dozens of videos and guides on </a:t>
            </a:r>
            <a:r>
              <a:rPr lang="en-US" dirty="0" err="1" smtClean="0"/>
              <a:t>Edmodo</a:t>
            </a:r>
            <a:r>
              <a:rPr lang="en-US" dirty="0" smtClean="0"/>
              <a:t> available online, and the support staff at the company responds within 24 hours to every email. Talk about great service! (</a:t>
            </a:r>
            <a:r>
              <a:rPr lang="en-US" dirty="0" smtClean="0">
                <a:hlinkClick r:id="rId2"/>
              </a:rPr>
              <a:t>http://teachbytes.com/2013/10/06/7-reasons-to-use-edmodo-in-your-classroom/</a:t>
            </a:r>
            <a:r>
              <a:rPr lang="en-US" dirty="0" smtClean="0"/>
              <a:t>)</a:t>
            </a:r>
          </a:p>
          <a:p>
            <a:r>
              <a:rPr lang="en-US" dirty="0" smtClean="0"/>
              <a:t>Our county requires teachers to use Edline.net, an online </a:t>
            </a:r>
            <a:r>
              <a:rPr lang="en-US" dirty="0" err="1" smtClean="0"/>
              <a:t>gradebook</a:t>
            </a:r>
            <a:r>
              <a:rPr lang="en-US" dirty="0" smtClean="0"/>
              <a:t> program, which is connected to the school webpage. In addition to keeping grades, the site allows each teacher to have a page, on the site, per class to list homework on the calendar which combines with school events, uploaded assignments, and have links to other websites. Students can email teachers in </a:t>
            </a:r>
            <a:r>
              <a:rPr lang="en-US" dirty="0" err="1" smtClean="0"/>
              <a:t>Edline</a:t>
            </a:r>
            <a:r>
              <a:rPr lang="en-US" dirty="0" smtClean="0"/>
              <a:t> as well. This year, we also have to use </a:t>
            </a:r>
            <a:r>
              <a:rPr lang="en-US" dirty="0" err="1" smtClean="0"/>
              <a:t>Edmodo</a:t>
            </a:r>
            <a:r>
              <a:rPr lang="en-US" dirty="0" smtClean="0"/>
              <a:t>. It has some of the features of </a:t>
            </a:r>
            <a:r>
              <a:rPr lang="en-US" dirty="0" err="1" smtClean="0"/>
              <a:t>Edline</a:t>
            </a:r>
            <a:r>
              <a:rPr lang="en-US" dirty="0" smtClean="0"/>
              <a:t>: calendar, ability for the students to ask questions of the teacher or class and get answers. It also allows us to post assignments that can be completed in </a:t>
            </a:r>
            <a:r>
              <a:rPr lang="en-US" dirty="0" err="1" smtClean="0"/>
              <a:t>Edmodo</a:t>
            </a:r>
            <a:r>
              <a:rPr lang="en-US" dirty="0" smtClean="0"/>
              <a:t>, send out alerts, notes, assignments, quizzes, and polls. In two years, </a:t>
            </a:r>
            <a:r>
              <a:rPr lang="en-US" dirty="0" err="1" smtClean="0"/>
              <a:t>Edline</a:t>
            </a:r>
            <a:r>
              <a:rPr lang="en-US" dirty="0" smtClean="0"/>
              <a:t> will be phased out. So I have decided to just use </a:t>
            </a:r>
            <a:r>
              <a:rPr lang="en-US" dirty="0" err="1" smtClean="0"/>
              <a:t>Edline</a:t>
            </a:r>
            <a:r>
              <a:rPr lang="en-US" dirty="0" smtClean="0"/>
              <a:t> for grades and </a:t>
            </a:r>
            <a:r>
              <a:rPr lang="en-US" dirty="0" err="1" smtClean="0"/>
              <a:t>Edmodo</a:t>
            </a:r>
            <a:r>
              <a:rPr lang="en-US" dirty="0" smtClean="0"/>
              <a:t> for everything else.  (…)  Since Promethean boards and data projectors (installed on the ceiling) are in all classrooms and teachers use many various sites to reinforce learning for that particular day. In addition to the boards, many teachers use </a:t>
            </a:r>
            <a:r>
              <a:rPr lang="en-US" dirty="0" err="1" smtClean="0"/>
              <a:t>Edmodo</a:t>
            </a:r>
            <a:r>
              <a:rPr lang="en-US" dirty="0" smtClean="0"/>
              <a:t>, YouTube, various educational games, nsta.org, Study Island, nbclearn.com, ESPN.com has some sports videos explaining the physics of different aspects of sports, Google Docs, </a:t>
            </a:r>
            <a:r>
              <a:rPr lang="en-US" dirty="0" err="1" smtClean="0"/>
              <a:t>NoRedInk</a:t>
            </a:r>
            <a:r>
              <a:rPr lang="en-US" dirty="0" smtClean="0"/>
              <a:t>, gizmos at explorelearning.com, </a:t>
            </a:r>
            <a:r>
              <a:rPr lang="en-US" b="1" dirty="0" err="1" smtClean="0">
                <a:hlinkClick r:id="rId3"/>
              </a:rPr>
              <a:t>XtraNormal</a:t>
            </a:r>
            <a:r>
              <a:rPr lang="en-US" b="1" dirty="0" smtClean="0"/>
              <a:t>,</a:t>
            </a:r>
            <a:r>
              <a:rPr lang="en-US" dirty="0" smtClean="0"/>
              <a:t> the simulations at</a:t>
            </a:r>
            <a:r>
              <a:rPr lang="en-US" dirty="0" smtClean="0">
                <a:hlinkClick r:id="rId4"/>
              </a:rPr>
              <a:t>http://phet.colorado.edu/en/simulations/category/new</a:t>
            </a:r>
            <a:r>
              <a:rPr lang="en-US" dirty="0" smtClean="0"/>
              <a:t>, </a:t>
            </a:r>
            <a:r>
              <a:rPr lang="en-US" dirty="0" err="1" smtClean="0"/>
              <a:t>MentorMob</a:t>
            </a:r>
            <a:r>
              <a:rPr lang="en-US" dirty="0" smtClean="0"/>
              <a:t>, </a:t>
            </a:r>
            <a:r>
              <a:rPr lang="en-US" dirty="0" err="1" smtClean="0"/>
              <a:t>Storybird</a:t>
            </a:r>
            <a:r>
              <a:rPr lang="en-US" dirty="0" smtClean="0"/>
              <a:t>, Schooltube.com, Vocabtest.com, Prezi.com, </a:t>
            </a:r>
            <a:r>
              <a:rPr lang="en-US" dirty="0" err="1" smtClean="0"/>
              <a:t>Glogster</a:t>
            </a:r>
            <a:r>
              <a:rPr lang="en-US" dirty="0" smtClean="0"/>
              <a:t>, nasa.gov, </a:t>
            </a:r>
            <a:r>
              <a:rPr lang="en-US" dirty="0" err="1" smtClean="0"/>
              <a:t>LiveBinders</a:t>
            </a:r>
            <a:r>
              <a:rPr lang="en-US" dirty="0" smtClean="0"/>
              <a:t>, Quizlet.com,  myacess.com, </a:t>
            </a:r>
            <a:r>
              <a:rPr lang="en-US" dirty="0" smtClean="0">
                <a:hlinkClick r:id="rId5"/>
              </a:rPr>
              <a:t>http://k12videos.mit.edu/</a:t>
            </a:r>
            <a:r>
              <a:rPr lang="en-US" dirty="0" smtClean="0"/>
              <a:t>, chompchomp.com, sadlier-oxford.com, </a:t>
            </a:r>
            <a:r>
              <a:rPr lang="en-US" dirty="0" err="1" smtClean="0"/>
              <a:t>Teacherspayteachers</a:t>
            </a:r>
            <a:r>
              <a:rPr lang="en-US" dirty="0" smtClean="0"/>
              <a:t>, Easyworksheet.com, </a:t>
            </a:r>
            <a:r>
              <a:rPr lang="en-US" dirty="0" err="1" smtClean="0"/>
              <a:t>Flocabulary</a:t>
            </a:r>
            <a:r>
              <a:rPr lang="en-US" dirty="0" smtClean="0"/>
              <a:t> Videos, math-play.com, promethean planet, education.com, readwritethink.org., </a:t>
            </a:r>
            <a:r>
              <a:rPr lang="en-US" dirty="0" err="1" smtClean="0"/>
              <a:t>ActivInspire</a:t>
            </a:r>
            <a:r>
              <a:rPr lang="en-US" dirty="0" smtClean="0"/>
              <a:t>, YouTube, </a:t>
            </a:r>
            <a:r>
              <a:rPr lang="en-US" dirty="0" err="1" smtClean="0"/>
              <a:t>Activotes</a:t>
            </a:r>
            <a:r>
              <a:rPr lang="en-US" dirty="0" smtClean="0"/>
              <a:t> (</a:t>
            </a:r>
            <a:r>
              <a:rPr lang="en-US" dirty="0" smtClean="0">
                <a:hlinkClick r:id="rId6"/>
              </a:rPr>
              <a:t>http://kazakhstanadventures.weebly.com/digital-inventory.html</a:t>
            </a:r>
            <a:r>
              <a:rPr lang="en-US" dirty="0" smtClean="0"/>
              <a:t>) </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Violet</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A smarter sharing, storing system: </a:t>
            </a:r>
            <a:r>
              <a:rPr lang="en-US" dirty="0" err="1" smtClean="0"/>
              <a:t>Hệ</a:t>
            </a:r>
            <a:r>
              <a:rPr lang="en-US" dirty="0" smtClean="0"/>
              <a:t> </a:t>
            </a:r>
            <a:r>
              <a:rPr lang="en-US" dirty="0" err="1" smtClean="0"/>
              <a:t>thống</a:t>
            </a:r>
            <a:r>
              <a:rPr lang="en-US" dirty="0" smtClean="0"/>
              <a:t> </a:t>
            </a:r>
            <a:r>
              <a:rPr lang="en-US" dirty="0" err="1" smtClean="0"/>
              <a:t>lưu</a:t>
            </a:r>
            <a:r>
              <a:rPr lang="en-US" dirty="0" smtClean="0"/>
              <a:t> </a:t>
            </a:r>
            <a:r>
              <a:rPr lang="en-US" dirty="0" err="1" smtClean="0"/>
              <a:t>trữ</a:t>
            </a:r>
            <a:r>
              <a:rPr lang="en-US" dirty="0" smtClean="0"/>
              <a:t>, </a:t>
            </a:r>
            <a:r>
              <a:rPr lang="en-US" dirty="0" err="1" smtClean="0"/>
              <a:t>chia</a:t>
            </a:r>
            <a:r>
              <a:rPr lang="en-US" dirty="0" smtClean="0"/>
              <a:t> </a:t>
            </a:r>
            <a:r>
              <a:rPr lang="en-US" dirty="0" err="1" smtClean="0"/>
              <a:t>sẻ</a:t>
            </a:r>
            <a:r>
              <a:rPr lang="en-US" dirty="0" smtClean="0"/>
              <a:t> “</a:t>
            </a:r>
            <a:r>
              <a:rPr lang="en-US" dirty="0" err="1" smtClean="0"/>
              <a:t>thông</a:t>
            </a:r>
            <a:r>
              <a:rPr lang="en-US" dirty="0" smtClean="0"/>
              <a:t> minh” </a:t>
            </a:r>
            <a:r>
              <a:rPr lang="en-US" dirty="0" err="1" smtClean="0"/>
              <a:t>hơn</a:t>
            </a:r>
            <a:r>
              <a:rPr lang="en-US" dirty="0" smtClean="0"/>
              <a:t>.</a:t>
            </a:r>
          </a:p>
          <a:p>
            <a:r>
              <a:rPr lang="en-US" dirty="0" smtClean="0"/>
              <a:t>Could be an embedded tool/app for other system: </a:t>
            </a:r>
            <a:r>
              <a:rPr lang="en-US" dirty="0" err="1" smtClean="0"/>
              <a:t>Có</a:t>
            </a:r>
            <a:r>
              <a:rPr lang="en-US" dirty="0" smtClean="0"/>
              <a:t> </a:t>
            </a:r>
            <a:r>
              <a:rPr lang="en-US" dirty="0" err="1" smtClean="0"/>
              <a:t>thể</a:t>
            </a:r>
            <a:r>
              <a:rPr lang="en-US" dirty="0" smtClean="0"/>
              <a:t> </a:t>
            </a:r>
            <a:r>
              <a:rPr lang="en-US" dirty="0" err="1" smtClean="0"/>
              <a:t>trở</a:t>
            </a:r>
            <a:r>
              <a:rPr lang="en-US" dirty="0" smtClean="0"/>
              <a:t> </a:t>
            </a:r>
            <a:r>
              <a:rPr lang="en-US" dirty="0" err="1" smtClean="0"/>
              <a:t>thành</a:t>
            </a:r>
            <a:r>
              <a:rPr lang="en-US" dirty="0" smtClean="0"/>
              <a:t> </a:t>
            </a:r>
            <a:r>
              <a:rPr lang="en-US" dirty="0" err="1" smtClean="0"/>
              <a:t>một</a:t>
            </a:r>
            <a:r>
              <a:rPr lang="en-US" dirty="0" smtClean="0"/>
              <a:t> </a:t>
            </a:r>
            <a:r>
              <a:rPr lang="en-US" dirty="0" err="1" smtClean="0"/>
              <a:t>công</a:t>
            </a:r>
            <a:r>
              <a:rPr lang="en-US" dirty="0" smtClean="0"/>
              <a:t> </a:t>
            </a:r>
            <a:r>
              <a:rPr lang="en-US" dirty="0" err="1" smtClean="0"/>
              <a:t>cụ</a:t>
            </a:r>
            <a:r>
              <a:rPr lang="en-US" dirty="0" smtClean="0"/>
              <a:t>, </a:t>
            </a:r>
            <a:r>
              <a:rPr lang="en-US" dirty="0" err="1" smtClean="0"/>
              <a:t>một</a:t>
            </a:r>
            <a:r>
              <a:rPr lang="en-US" dirty="0" smtClean="0"/>
              <a:t> </a:t>
            </a:r>
            <a:r>
              <a:rPr lang="en-US" dirty="0" err="1" smtClean="0"/>
              <a:t>ứng</a:t>
            </a:r>
            <a:r>
              <a:rPr lang="en-US" dirty="0" smtClean="0"/>
              <a:t> </a:t>
            </a:r>
            <a:r>
              <a:rPr lang="en-US" dirty="0" err="1" smtClean="0"/>
              <a:t>dụng</a:t>
            </a:r>
            <a:r>
              <a:rPr lang="en-US" dirty="0" smtClean="0"/>
              <a:t> </a:t>
            </a:r>
            <a:r>
              <a:rPr lang="en-US" dirty="0" err="1" smtClean="0"/>
              <a:t>nhúng</a:t>
            </a:r>
            <a:r>
              <a:rPr lang="en-US" dirty="0" smtClean="0"/>
              <a:t> </a:t>
            </a:r>
            <a:r>
              <a:rPr lang="en-US" dirty="0" err="1" smtClean="0"/>
              <a:t>được</a:t>
            </a:r>
            <a:r>
              <a:rPr lang="en-US" dirty="0" smtClean="0"/>
              <a:t> </a:t>
            </a:r>
            <a:r>
              <a:rPr lang="en-US" dirty="0" err="1" smtClean="0"/>
              <a:t>vào</a:t>
            </a:r>
            <a:r>
              <a:rPr lang="en-US" dirty="0" smtClean="0"/>
              <a:t> </a:t>
            </a:r>
            <a:r>
              <a:rPr lang="en-US" dirty="0" err="1" smtClean="0"/>
              <a:t>các</a:t>
            </a:r>
            <a:r>
              <a:rPr lang="en-US" dirty="0" smtClean="0"/>
              <a:t> </a:t>
            </a:r>
            <a:r>
              <a:rPr lang="en-US" dirty="0" err="1" smtClean="0"/>
              <a:t>hệ</a:t>
            </a:r>
            <a:r>
              <a:rPr lang="en-US" dirty="0" smtClean="0"/>
              <a:t> </a:t>
            </a:r>
            <a:r>
              <a:rPr lang="en-US" dirty="0" err="1" smtClean="0"/>
              <a:t>thống</a:t>
            </a:r>
            <a:r>
              <a:rPr lang="en-US" dirty="0" smtClean="0"/>
              <a:t> </a:t>
            </a:r>
            <a:r>
              <a:rPr lang="en-US" dirty="0" err="1" smtClean="0"/>
              <a:t>sẵn</a:t>
            </a:r>
            <a:r>
              <a:rPr lang="en-US" dirty="0" smtClean="0"/>
              <a:t> </a:t>
            </a:r>
            <a:r>
              <a:rPr lang="en-US" dirty="0" err="1" smtClean="0"/>
              <a:t>có</a:t>
            </a:r>
            <a:r>
              <a:rPr lang="en-US" dirty="0" smtClean="0"/>
              <a:t>. (</a:t>
            </a:r>
            <a:r>
              <a:rPr lang="en-US" dirty="0" err="1" smtClean="0"/>
              <a:t>Viettel</a:t>
            </a:r>
            <a:r>
              <a:rPr lang="en-US" dirty="0" smtClean="0"/>
              <a:t>, VNPT, </a:t>
            </a:r>
            <a:r>
              <a:rPr lang="en-US" dirty="0" err="1" smtClean="0"/>
              <a:t>của</a:t>
            </a:r>
            <a:r>
              <a:rPr lang="en-US" dirty="0" smtClean="0"/>
              <a:t> </a:t>
            </a:r>
            <a:r>
              <a:rPr lang="en-US" dirty="0" err="1" smtClean="0"/>
              <a:t>riêng</a:t>
            </a:r>
            <a:r>
              <a:rPr lang="en-US" dirty="0" smtClean="0"/>
              <a:t> </a:t>
            </a:r>
            <a:r>
              <a:rPr lang="en-US" dirty="0" err="1" smtClean="0"/>
              <a:t>trường</a:t>
            </a:r>
            <a:r>
              <a:rPr lang="en-US" dirty="0" smtClean="0"/>
              <a:t>…)</a:t>
            </a:r>
          </a:p>
          <a:p>
            <a:r>
              <a:rPr lang="en-US" dirty="0" smtClean="0"/>
              <a:t>A supportive e-tool for offline teacher: </a:t>
            </a:r>
            <a:r>
              <a:rPr lang="en-US" dirty="0" err="1" smtClean="0"/>
              <a:t>Một</a:t>
            </a:r>
            <a:r>
              <a:rPr lang="en-US" dirty="0" smtClean="0"/>
              <a:t> </a:t>
            </a:r>
            <a:r>
              <a:rPr lang="en-US" dirty="0" err="1" smtClean="0"/>
              <a:t>công</a:t>
            </a:r>
            <a:r>
              <a:rPr lang="en-US" dirty="0" smtClean="0"/>
              <a:t> </a:t>
            </a:r>
            <a:r>
              <a:rPr lang="en-US" dirty="0" err="1" smtClean="0"/>
              <a:t>cụ</a:t>
            </a:r>
            <a:r>
              <a:rPr lang="en-US" dirty="0" smtClean="0"/>
              <a:t> </a:t>
            </a:r>
            <a:r>
              <a:rPr lang="en-US" dirty="0" err="1" smtClean="0"/>
              <a:t>trực</a:t>
            </a:r>
            <a:r>
              <a:rPr lang="en-US" dirty="0" smtClean="0"/>
              <a:t> </a:t>
            </a:r>
            <a:r>
              <a:rPr lang="en-US" dirty="0" err="1" smtClean="0"/>
              <a:t>tuyến</a:t>
            </a:r>
            <a:r>
              <a:rPr lang="en-US" dirty="0" smtClean="0"/>
              <a:t> </a:t>
            </a:r>
            <a:r>
              <a:rPr lang="en-US" dirty="0" err="1" smtClean="0"/>
              <a:t>hỗ</a:t>
            </a:r>
            <a:r>
              <a:rPr lang="en-US" dirty="0" smtClean="0"/>
              <a:t> </a:t>
            </a:r>
            <a:r>
              <a:rPr lang="en-US" dirty="0" err="1" smtClean="0"/>
              <a:t>trợ</a:t>
            </a:r>
            <a:r>
              <a:rPr lang="en-US" dirty="0" smtClean="0"/>
              <a:t> </a:t>
            </a:r>
            <a:r>
              <a:rPr lang="en-US" dirty="0" err="1" smtClean="0"/>
              <a:t>cho</a:t>
            </a:r>
            <a:r>
              <a:rPr lang="en-US" dirty="0" smtClean="0"/>
              <a:t> </a:t>
            </a:r>
            <a:r>
              <a:rPr lang="en-US" dirty="0" err="1" smtClean="0"/>
              <a:t>giáo</a:t>
            </a:r>
            <a:r>
              <a:rPr lang="en-US" dirty="0" smtClean="0"/>
              <a:t> </a:t>
            </a:r>
            <a:r>
              <a:rPr lang="en-US" dirty="0" err="1" smtClean="0"/>
              <a:t>viên</a:t>
            </a:r>
            <a:r>
              <a:rPr lang="en-US" dirty="0" smtClean="0"/>
              <a:t> </a:t>
            </a:r>
            <a:r>
              <a:rPr lang="en-US" dirty="0" err="1" smtClean="0"/>
              <a:t>giảng</a:t>
            </a:r>
            <a:r>
              <a:rPr lang="en-US" dirty="0" smtClean="0"/>
              <a:t> </a:t>
            </a:r>
            <a:r>
              <a:rPr lang="en-US" dirty="0" err="1" smtClean="0"/>
              <a:t>dạy</a:t>
            </a:r>
            <a:r>
              <a:rPr lang="en-US" dirty="0" smtClean="0"/>
              <a:t> </a:t>
            </a:r>
            <a:r>
              <a:rPr lang="en-US" dirty="0" err="1" smtClean="0"/>
              <a:t>trực</a:t>
            </a:r>
            <a:r>
              <a:rPr lang="en-US" dirty="0" smtClean="0"/>
              <a:t> </a:t>
            </a:r>
            <a:r>
              <a:rPr lang="en-US" dirty="0" err="1" smtClean="0"/>
              <a:t>tiếp</a:t>
            </a:r>
            <a:r>
              <a:rPr lang="en-US" dirty="0" smtClean="0"/>
              <a:t>.</a:t>
            </a:r>
          </a:p>
          <a:p>
            <a:r>
              <a:rPr lang="en-US" dirty="0" smtClean="0"/>
              <a:t>Well-rounded functions </a:t>
            </a:r>
            <a:r>
              <a:rPr lang="en-US" dirty="0" err="1" smtClean="0"/>
              <a:t>nhu</a:t>
            </a:r>
            <a:r>
              <a:rPr lang="en-US" dirty="0" smtClean="0"/>
              <a:t> </a:t>
            </a:r>
            <a:r>
              <a:rPr lang="en-US" dirty="0" smtClean="0">
                <a:hlinkClick r:id="rId2"/>
              </a:rPr>
              <a:t>https://www.haikulearning.com/features</a:t>
            </a:r>
            <a:r>
              <a:rPr lang="en-US" dirty="0" smtClean="0"/>
              <a:t> </a:t>
            </a:r>
          </a:p>
          <a:p>
            <a:r>
              <a:rPr lang="en-US" dirty="0" smtClean="0"/>
              <a:t>Comparison, comparison: </a:t>
            </a:r>
            <a:r>
              <a:rPr lang="en-US" dirty="0" smtClean="0">
                <a:hlinkClick r:id="rId3"/>
              </a:rPr>
              <a:t>https://vsedgwick.edublogs.org/2013/03/04/edmodo-schoology-my-big-campus-oh-my/</a:t>
            </a:r>
            <a:endParaRPr lang="en-US" dirty="0" smtClean="0"/>
          </a:p>
          <a:p>
            <a:r>
              <a:rPr lang="en-US" dirty="0" smtClean="0"/>
              <a:t>Weakness of </a:t>
            </a:r>
            <a:r>
              <a:rPr lang="en-US" dirty="0" err="1" smtClean="0"/>
              <a:t>edmodo</a:t>
            </a:r>
            <a:r>
              <a:rPr lang="en-US" dirty="0" smtClean="0"/>
              <a:t>: </a:t>
            </a:r>
            <a:r>
              <a:rPr lang="en-US" dirty="0" smtClean="0">
                <a:hlinkClick r:id="rId4"/>
              </a:rPr>
              <a:t>http://www.teachinglikeits2999.com/2012/12/sorry-edmodo-switching-to-schoology.html</a:t>
            </a:r>
            <a:endParaRPr lang="en-US" dirty="0" smtClean="0"/>
          </a:p>
          <a:p>
            <a:r>
              <a:rPr lang="en-US" dirty="0" err="1" smtClean="0"/>
              <a:t>Schoology</a:t>
            </a:r>
            <a:r>
              <a:rPr lang="en-US" dirty="0" smtClean="0"/>
              <a:t> is the best? </a:t>
            </a:r>
            <a:r>
              <a:rPr lang="en-US" dirty="0" smtClean="0">
                <a:hlinkClick r:id="rId5"/>
              </a:rPr>
              <a:t>http://wondertechedu.blogspot.com/2013/01/why-i-chose-schoology-over-all-rest.html</a:t>
            </a:r>
            <a:endParaRPr lang="en-US" dirty="0" smtClean="0"/>
          </a:p>
          <a:p>
            <a:r>
              <a:rPr lang="en-US" smtClean="0"/>
              <a:t>Prefer Haiku: </a:t>
            </a:r>
            <a:r>
              <a:rPr lang="en-US" smtClean="0">
                <a:hlinkClick r:id="rId6"/>
              </a:rPr>
              <a:t>http://mrschmidt.weebly.com/1/post/2013/08/edmodo-v-haiku.html</a:t>
            </a:r>
            <a:endParaRPr lang="en-US" smtClean="0"/>
          </a:p>
          <a:p>
            <a:endParaRPr lang="en-US" smtClean="0"/>
          </a:p>
          <a:p>
            <a:endParaRPr lang="en-US" dirty="0" smtClean="0"/>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1143000"/>
          </a:xfrm>
        </p:spPr>
        <p:txBody>
          <a:bodyPr>
            <a:normAutofit fontScale="90000"/>
          </a:bodyPr>
          <a:lstStyle/>
          <a:p>
            <a:r>
              <a:rPr lang="en-US" dirty="0" err="1" smtClean="0"/>
              <a:t>Từng</a:t>
            </a:r>
            <a:r>
              <a:rPr lang="en-US" dirty="0" smtClean="0"/>
              <a:t> </a:t>
            </a:r>
            <a:r>
              <a:rPr lang="en-US" dirty="0" err="1" smtClean="0"/>
              <a:t>bước</a:t>
            </a:r>
            <a:r>
              <a:rPr lang="en-US" dirty="0" smtClean="0"/>
              <a:t> </a:t>
            </a:r>
            <a:r>
              <a:rPr lang="en-US" dirty="0" err="1" smtClean="0"/>
              <a:t>cải</a:t>
            </a:r>
            <a:r>
              <a:rPr lang="en-US" dirty="0" smtClean="0"/>
              <a:t> </a:t>
            </a:r>
            <a:r>
              <a:rPr lang="en-US" dirty="0" err="1" smtClean="0"/>
              <a:t>tiến</a:t>
            </a:r>
            <a:r>
              <a:rPr lang="en-US" dirty="0" smtClean="0"/>
              <a:t> </a:t>
            </a:r>
            <a:r>
              <a:rPr lang="en-US" dirty="0" err="1" smtClean="0"/>
              <a:t>và</a:t>
            </a:r>
            <a:r>
              <a:rPr lang="en-US" dirty="0" smtClean="0"/>
              <a:t> </a:t>
            </a:r>
            <a:r>
              <a:rPr lang="en-US" dirty="0" err="1" smtClean="0"/>
              <a:t>cập</a:t>
            </a:r>
            <a:r>
              <a:rPr lang="en-US" dirty="0" smtClean="0"/>
              <a:t> </a:t>
            </a:r>
            <a:r>
              <a:rPr lang="en-US" dirty="0" err="1" smtClean="0"/>
              <a:t>nhật</a:t>
            </a:r>
            <a:r>
              <a:rPr lang="en-US" dirty="0" smtClean="0"/>
              <a:t> </a:t>
            </a:r>
            <a:r>
              <a:rPr lang="en-US" dirty="0" err="1" smtClean="0"/>
              <a:t>tính</a:t>
            </a:r>
            <a:r>
              <a:rPr lang="en-US" dirty="0" smtClean="0"/>
              <a:t> </a:t>
            </a:r>
            <a:r>
              <a:rPr lang="en-US" dirty="0" err="1" smtClean="0"/>
              <a:t>năng</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1. </a:t>
            </a:r>
            <a:r>
              <a:rPr lang="en-US" dirty="0" err="1" smtClean="0"/>
              <a:t>Cải</a:t>
            </a:r>
            <a:r>
              <a:rPr lang="en-US" dirty="0" smtClean="0"/>
              <a:t> </a:t>
            </a:r>
            <a:r>
              <a:rPr lang="en-US" dirty="0" err="1" smtClean="0"/>
              <a:t>tiến</a:t>
            </a:r>
            <a:r>
              <a:rPr lang="en-US" dirty="0" smtClean="0"/>
              <a:t> search</a:t>
            </a:r>
          </a:p>
          <a:p>
            <a:r>
              <a:rPr lang="en-US" dirty="0" smtClean="0"/>
              <a:t>2. </a:t>
            </a:r>
            <a:r>
              <a:rPr lang="en-US" dirty="0" err="1" smtClean="0"/>
              <a:t>Cải</a:t>
            </a:r>
            <a:r>
              <a:rPr lang="en-US" dirty="0" smtClean="0"/>
              <a:t> </a:t>
            </a:r>
            <a:r>
              <a:rPr lang="en-US" dirty="0" err="1" smtClean="0"/>
              <a:t>tiến</a:t>
            </a:r>
            <a:r>
              <a:rPr lang="en-US" dirty="0" smtClean="0"/>
              <a:t> </a:t>
            </a:r>
            <a:r>
              <a:rPr lang="en-US" dirty="0" err="1" smtClean="0"/>
              <a:t>hiển</a:t>
            </a:r>
            <a:r>
              <a:rPr lang="en-US" dirty="0" smtClean="0"/>
              <a:t> </a:t>
            </a:r>
            <a:r>
              <a:rPr lang="en-US" dirty="0" err="1" smtClean="0"/>
              <a:t>thị</a:t>
            </a:r>
            <a:r>
              <a:rPr lang="en-US" dirty="0" smtClean="0"/>
              <a:t> </a:t>
            </a:r>
            <a:r>
              <a:rPr lang="en-US" dirty="0" err="1" smtClean="0"/>
              <a:t>tài</a:t>
            </a:r>
            <a:r>
              <a:rPr lang="en-US" dirty="0" smtClean="0"/>
              <a:t> </a:t>
            </a:r>
            <a:r>
              <a:rPr lang="en-US" dirty="0" err="1" smtClean="0"/>
              <a:t>liệu</a:t>
            </a:r>
            <a:endParaRPr lang="en-US" dirty="0" smtClean="0"/>
          </a:p>
          <a:p>
            <a:r>
              <a:rPr lang="en-US" dirty="0" smtClean="0"/>
              <a:t>3. Forum</a:t>
            </a:r>
          </a:p>
          <a:p>
            <a:r>
              <a:rPr lang="en-US" dirty="0" smtClean="0"/>
              <a:t>4.Cải </a:t>
            </a:r>
            <a:r>
              <a:rPr lang="en-US" dirty="0" err="1" smtClean="0"/>
              <a:t>tiến</a:t>
            </a:r>
            <a:r>
              <a:rPr lang="en-US" dirty="0" smtClean="0"/>
              <a:t> </a:t>
            </a:r>
            <a:r>
              <a:rPr lang="en-US" dirty="0" err="1" smtClean="0"/>
              <a:t>đánh</a:t>
            </a:r>
            <a:r>
              <a:rPr lang="en-US" dirty="0" smtClean="0"/>
              <a:t> </a:t>
            </a:r>
            <a:r>
              <a:rPr lang="en-US" dirty="0" err="1" smtClean="0"/>
              <a:t>giá</a:t>
            </a:r>
            <a:r>
              <a:rPr lang="en-US" dirty="0" smtClean="0"/>
              <a:t> </a:t>
            </a:r>
            <a:r>
              <a:rPr lang="en-US" dirty="0" err="1" smtClean="0"/>
              <a:t>tài</a:t>
            </a:r>
            <a:r>
              <a:rPr lang="en-US" dirty="0" smtClean="0"/>
              <a:t> </a:t>
            </a:r>
            <a:r>
              <a:rPr lang="en-US" dirty="0" err="1" smtClean="0"/>
              <a:t>liệu</a:t>
            </a:r>
            <a:r>
              <a:rPr lang="en-US" dirty="0" smtClean="0"/>
              <a:t> </a:t>
            </a:r>
            <a:r>
              <a:rPr lang="en-US" dirty="0" err="1" smtClean="0"/>
              <a:t>và</a:t>
            </a:r>
            <a:r>
              <a:rPr lang="en-US" dirty="0" smtClean="0"/>
              <a:t> </a:t>
            </a:r>
            <a:r>
              <a:rPr lang="en-US" dirty="0" err="1" smtClean="0"/>
              <a:t>các</a:t>
            </a:r>
            <a:r>
              <a:rPr lang="en-US" dirty="0" smtClean="0"/>
              <a:t> </a:t>
            </a:r>
            <a:r>
              <a:rPr lang="en-US" dirty="0" err="1" smtClean="0"/>
              <a:t>gợi</a:t>
            </a:r>
            <a:r>
              <a:rPr lang="en-US" dirty="0" smtClean="0"/>
              <a:t> </a:t>
            </a:r>
            <a:r>
              <a:rPr lang="en-US" dirty="0" err="1" smtClean="0"/>
              <a:t>ý</a:t>
            </a:r>
            <a:endParaRPr lang="en-US" dirty="0" smtClean="0"/>
          </a:p>
          <a:p>
            <a:r>
              <a:rPr lang="en-US" dirty="0" smtClean="0"/>
              <a:t>5. </a:t>
            </a:r>
            <a:r>
              <a:rPr lang="en-US" dirty="0" err="1" smtClean="0"/>
              <a:t>Cải</a:t>
            </a:r>
            <a:r>
              <a:rPr lang="en-US" dirty="0" smtClean="0"/>
              <a:t> </a:t>
            </a:r>
            <a:r>
              <a:rPr lang="en-US" dirty="0" err="1" smtClean="0"/>
              <a:t>tiến</a:t>
            </a:r>
            <a:r>
              <a:rPr lang="en-US" dirty="0" smtClean="0"/>
              <a:t> </a:t>
            </a:r>
            <a:r>
              <a:rPr lang="en-US" dirty="0" err="1" smtClean="0"/>
              <a:t>lưu</a:t>
            </a:r>
            <a:r>
              <a:rPr lang="en-US" dirty="0" smtClean="0"/>
              <a:t> </a:t>
            </a:r>
            <a:r>
              <a:rPr lang="en-US" dirty="0" err="1" smtClean="0"/>
              <a:t>trữ</a:t>
            </a:r>
            <a:r>
              <a:rPr lang="en-US" dirty="0" smtClean="0"/>
              <a:t> (</a:t>
            </a:r>
            <a:r>
              <a:rPr lang="en-US" dirty="0" err="1" smtClean="0"/>
              <a:t>thêm</a:t>
            </a:r>
            <a:r>
              <a:rPr lang="en-US" dirty="0" smtClean="0"/>
              <a:t> </a:t>
            </a:r>
            <a:r>
              <a:rPr lang="en-US" dirty="0" err="1" smtClean="0"/>
              <a:t>lưu</a:t>
            </a:r>
            <a:r>
              <a:rPr lang="en-US" dirty="0" smtClean="0"/>
              <a:t> </a:t>
            </a:r>
            <a:r>
              <a:rPr lang="en-US" dirty="0" err="1" smtClean="0"/>
              <a:t>trữ</a:t>
            </a:r>
            <a:r>
              <a:rPr lang="en-US" dirty="0" smtClean="0"/>
              <a:t> </a:t>
            </a:r>
            <a:r>
              <a:rPr lang="en-US" dirty="0" err="1" smtClean="0"/>
              <a:t>riêng</a:t>
            </a:r>
            <a:r>
              <a:rPr lang="en-US" dirty="0" smtClean="0"/>
              <a:t>, </a:t>
            </a:r>
            <a:r>
              <a:rPr lang="en-US" dirty="0" err="1" smtClean="0"/>
              <a:t>gắn</a:t>
            </a:r>
            <a:r>
              <a:rPr lang="en-US" dirty="0" smtClean="0"/>
              <a:t> </a:t>
            </a:r>
            <a:r>
              <a:rPr lang="en-US" dirty="0" err="1" smtClean="0"/>
              <a:t>với</a:t>
            </a:r>
            <a:r>
              <a:rPr lang="en-US" dirty="0" smtClean="0"/>
              <a:t> </a:t>
            </a:r>
            <a:r>
              <a:rPr lang="en-US" dirty="0" err="1" smtClean="0"/>
              <a:t>bộ</a:t>
            </a:r>
            <a:r>
              <a:rPr lang="en-US" dirty="0" smtClean="0"/>
              <a:t> </a:t>
            </a:r>
            <a:r>
              <a:rPr lang="en-US" dirty="0" err="1" smtClean="0"/>
              <a:t>tài</a:t>
            </a:r>
            <a:r>
              <a:rPr lang="en-US" dirty="0" smtClean="0"/>
              <a:t> </a:t>
            </a:r>
            <a:r>
              <a:rPr lang="en-US" dirty="0" err="1" smtClean="0"/>
              <a:t>liệu</a:t>
            </a:r>
            <a:r>
              <a:rPr lang="en-US" dirty="0" smtClean="0"/>
              <a:t> </a:t>
            </a:r>
            <a:r>
              <a:rPr lang="en-US" dirty="0" err="1" smtClean="0"/>
              <a:t>bài</a:t>
            </a:r>
            <a:r>
              <a:rPr lang="en-US" dirty="0" smtClean="0"/>
              <a:t> </a:t>
            </a:r>
            <a:r>
              <a:rPr lang="en-US" dirty="0" err="1" smtClean="0"/>
              <a:t>giảng</a:t>
            </a:r>
            <a:r>
              <a:rPr lang="en-US" dirty="0" smtClean="0"/>
              <a:t> </a:t>
            </a:r>
            <a:r>
              <a:rPr lang="en-US" dirty="0" err="1" smtClean="0"/>
              <a:t>sẵn</a:t>
            </a:r>
            <a:r>
              <a:rPr lang="en-US" dirty="0" smtClean="0"/>
              <a:t> </a:t>
            </a:r>
            <a:r>
              <a:rPr lang="en-US" smtClean="0"/>
              <a:t>có</a:t>
            </a:r>
            <a:r>
              <a:rPr lang="en-US" smtClean="0"/>
              <a:t> </a:t>
            </a:r>
            <a:r>
              <a:rPr lang="en-US" dirty="0" err="1" smtClean="0"/>
              <a:t>và</a:t>
            </a:r>
            <a:r>
              <a:rPr lang="en-US" dirty="0" smtClean="0"/>
              <a:t> </a:t>
            </a:r>
            <a:r>
              <a:rPr lang="en-US" dirty="0" err="1" smtClean="0"/>
              <a:t>sắp</a:t>
            </a:r>
            <a:r>
              <a:rPr lang="en-US" dirty="0" smtClean="0"/>
              <a:t> </a:t>
            </a:r>
            <a:r>
              <a:rPr lang="en-US" dirty="0" err="1" smtClean="0"/>
              <a:t>xếp</a:t>
            </a:r>
            <a:r>
              <a:rPr lang="en-US" dirty="0" smtClean="0"/>
              <a:t> </a:t>
            </a:r>
            <a:r>
              <a:rPr lang="en-US" dirty="0" err="1" smtClean="0"/>
              <a:t>lại</a:t>
            </a:r>
            <a:r>
              <a:rPr lang="en-US" dirty="0" smtClean="0"/>
              <a:t> </a:t>
            </a:r>
            <a:r>
              <a:rPr lang="en-US" dirty="0" err="1" smtClean="0"/>
              <a:t>phần</a:t>
            </a:r>
            <a:r>
              <a:rPr lang="en-US" dirty="0" smtClean="0"/>
              <a:t> </a:t>
            </a:r>
            <a:r>
              <a:rPr lang="en-US" dirty="0" err="1" smtClean="0"/>
              <a:t>lưu</a:t>
            </a:r>
            <a:r>
              <a:rPr lang="en-US" dirty="0" smtClean="0"/>
              <a:t> </a:t>
            </a:r>
            <a:r>
              <a:rPr lang="en-US" dirty="0" err="1" smtClean="0"/>
              <a:t>trữ</a:t>
            </a:r>
            <a:r>
              <a:rPr lang="en-US" dirty="0" smtClean="0"/>
              <a:t>) </a:t>
            </a:r>
          </a:p>
          <a:p>
            <a:r>
              <a:rPr lang="en-US" dirty="0" smtClean="0"/>
              <a:t>6. Lai </a:t>
            </a:r>
            <a:r>
              <a:rPr lang="en-US" dirty="0" err="1" smtClean="0"/>
              <a:t>ghép</a:t>
            </a:r>
            <a:r>
              <a:rPr lang="en-US" dirty="0" smtClean="0"/>
              <a:t> Forum </a:t>
            </a:r>
            <a:r>
              <a:rPr lang="en-US" dirty="0" err="1" smtClean="0"/>
              <a:t>và</a:t>
            </a:r>
            <a:r>
              <a:rPr lang="en-US" dirty="0" smtClean="0"/>
              <a:t> Group</a:t>
            </a:r>
            <a:r>
              <a:rPr lang="en-US" dirty="0" smtClean="0"/>
              <a:t>.</a:t>
            </a:r>
          </a:p>
          <a:p>
            <a:r>
              <a:rPr lang="en-US" dirty="0" smtClean="0"/>
              <a:t>7. </a:t>
            </a:r>
            <a:r>
              <a:rPr lang="en-US" dirty="0" err="1" smtClean="0"/>
              <a:t>Tính</a:t>
            </a:r>
            <a:r>
              <a:rPr lang="en-US" dirty="0" smtClean="0"/>
              <a:t> </a:t>
            </a:r>
            <a:r>
              <a:rPr lang="en-US" dirty="0" err="1" smtClean="0"/>
              <a:t>năng</a:t>
            </a:r>
            <a:r>
              <a:rPr lang="en-US" dirty="0" smtClean="0"/>
              <a:t> </a:t>
            </a:r>
            <a:r>
              <a:rPr lang="en-US" dirty="0" err="1" smtClean="0"/>
              <a:t>soạn</a:t>
            </a:r>
            <a:r>
              <a:rPr lang="en-US" dirty="0" smtClean="0"/>
              <a:t> </a:t>
            </a:r>
            <a:r>
              <a:rPr lang="en-US" dirty="0" err="1" smtClean="0"/>
              <a:t>thảo</a:t>
            </a:r>
            <a:r>
              <a:rPr lang="en-US" dirty="0" smtClean="0"/>
              <a:t>, </a:t>
            </a:r>
            <a:r>
              <a:rPr lang="en-US" dirty="0" err="1" smtClean="0"/>
              <a:t>chỉnh</a:t>
            </a:r>
            <a:r>
              <a:rPr lang="en-US" dirty="0" smtClean="0"/>
              <a:t> </a:t>
            </a:r>
            <a:r>
              <a:rPr lang="en-US" dirty="0" err="1" smtClean="0"/>
              <a:t>sửa</a:t>
            </a:r>
            <a:r>
              <a:rPr lang="en-US" dirty="0" smtClean="0"/>
              <a:t> </a:t>
            </a:r>
            <a:r>
              <a:rPr lang="en-US" dirty="0" err="1" smtClean="0"/>
              <a:t>bài</a:t>
            </a:r>
            <a:r>
              <a:rPr lang="en-US" dirty="0" smtClean="0"/>
              <a:t> </a:t>
            </a:r>
            <a:r>
              <a:rPr lang="en-US" dirty="0" err="1" smtClean="0"/>
              <a:t>giảng</a:t>
            </a:r>
            <a:r>
              <a:rPr lang="en-US" dirty="0" smtClean="0"/>
              <a:t> </a:t>
            </a:r>
            <a:r>
              <a:rPr lang="en-US" dirty="0" err="1" smtClean="0"/>
              <a:t>ngay</a:t>
            </a:r>
            <a:r>
              <a:rPr lang="en-US" dirty="0" smtClean="0"/>
              <a:t> </a:t>
            </a:r>
            <a:r>
              <a:rPr lang="en-US" dirty="0" err="1" smtClean="0"/>
              <a:t>trên</a:t>
            </a:r>
            <a:r>
              <a:rPr lang="en-US" dirty="0" smtClean="0"/>
              <a:t> </a:t>
            </a:r>
            <a:r>
              <a:rPr lang="en-US" dirty="0" err="1" smtClean="0"/>
              <a:t>tài</a:t>
            </a:r>
            <a:r>
              <a:rPr lang="en-US" dirty="0" smtClean="0"/>
              <a:t> </a:t>
            </a:r>
            <a:r>
              <a:rPr lang="en-US" dirty="0" err="1" smtClean="0"/>
              <a:t>khoản</a:t>
            </a:r>
            <a:r>
              <a:rPr lang="en-US" dirty="0" smtClean="0"/>
              <a:t> </a:t>
            </a:r>
            <a:r>
              <a:rPr lang="en-US" dirty="0" err="1" smtClean="0"/>
              <a:t>cá</a:t>
            </a:r>
            <a:r>
              <a:rPr lang="en-US" dirty="0" smtClean="0"/>
              <a:t> </a:t>
            </a:r>
            <a:r>
              <a:rPr lang="en-US" dirty="0" err="1" smtClean="0"/>
              <a:t>nhân</a:t>
            </a:r>
            <a:r>
              <a:rPr lang="en-US" dirty="0" smtClean="0"/>
              <a:t> </a:t>
            </a:r>
            <a:r>
              <a:rPr lang="en-US" dirty="0" err="1" smtClean="0"/>
              <a:t>trên</a:t>
            </a:r>
            <a:r>
              <a:rPr lang="en-US" dirty="0" smtClean="0"/>
              <a:t> violet. </a:t>
            </a:r>
            <a:endParaRPr lang="en-US" dirty="0" smtClean="0"/>
          </a:p>
          <a:p>
            <a:r>
              <a:rPr lang="en-US" dirty="0"/>
              <a:t>8</a:t>
            </a:r>
            <a:r>
              <a:rPr lang="en-US" dirty="0" smtClean="0"/>
              <a:t>. </a:t>
            </a:r>
            <a:r>
              <a:rPr lang="en-US" dirty="0" err="1" smtClean="0"/>
              <a:t>Góc</a:t>
            </a:r>
            <a:r>
              <a:rPr lang="en-US" dirty="0" smtClean="0"/>
              <a:t> </a:t>
            </a:r>
            <a:r>
              <a:rPr lang="en-US" dirty="0" err="1" smtClean="0"/>
              <a:t>hỗ</a:t>
            </a:r>
            <a:r>
              <a:rPr lang="en-US" dirty="0" smtClean="0"/>
              <a:t> </a:t>
            </a:r>
            <a:r>
              <a:rPr lang="en-US" dirty="0" err="1" smtClean="0"/>
              <a:t>trợ</a:t>
            </a:r>
            <a:r>
              <a:rPr lang="en-US" dirty="0" smtClean="0"/>
              <a:t> </a:t>
            </a:r>
            <a:r>
              <a:rPr lang="en-US" dirty="0" err="1" smtClean="0"/>
              <a:t>các</a:t>
            </a:r>
            <a:r>
              <a:rPr lang="en-US" dirty="0" smtClean="0"/>
              <a:t> </a:t>
            </a:r>
            <a:r>
              <a:rPr lang="en-US" dirty="0" err="1" smtClean="0"/>
              <a:t>lớp</a:t>
            </a:r>
            <a:r>
              <a:rPr lang="en-US" dirty="0" smtClean="0"/>
              <a:t> </a:t>
            </a:r>
            <a:r>
              <a:rPr lang="en-US" dirty="0" err="1" smtClean="0"/>
              <a:t>học</a:t>
            </a:r>
            <a:r>
              <a:rPr lang="en-US" dirty="0" smtClean="0"/>
              <a:t> offline (</a:t>
            </a:r>
            <a:r>
              <a:rPr lang="en-US" dirty="0" err="1" smtClean="0"/>
              <a:t>ngăn</a:t>
            </a:r>
            <a:r>
              <a:rPr lang="en-US" dirty="0" smtClean="0"/>
              <a:t> </a:t>
            </a:r>
            <a:r>
              <a:rPr lang="en-US" dirty="0" err="1" smtClean="0"/>
              <a:t>tài</a:t>
            </a:r>
            <a:r>
              <a:rPr lang="en-US" dirty="0" smtClean="0"/>
              <a:t> </a:t>
            </a:r>
            <a:r>
              <a:rPr lang="en-US" dirty="0" err="1" smtClean="0"/>
              <a:t>liệu</a:t>
            </a:r>
            <a:r>
              <a:rPr lang="en-US" dirty="0" smtClean="0"/>
              <a:t> </a:t>
            </a:r>
            <a:r>
              <a:rPr lang="en-US" dirty="0" err="1" smtClean="0"/>
              <a:t>cho</a:t>
            </a:r>
            <a:r>
              <a:rPr lang="en-US" dirty="0" smtClean="0"/>
              <a:t> </a:t>
            </a:r>
            <a:r>
              <a:rPr lang="en-US" dirty="0" err="1" smtClean="0"/>
              <a:t>lớp</a:t>
            </a:r>
            <a:r>
              <a:rPr lang="en-US" dirty="0" smtClean="0"/>
              <a:t> </a:t>
            </a:r>
            <a:r>
              <a:rPr lang="en-US" dirty="0" err="1" smtClean="0"/>
              <a:t>học</a:t>
            </a:r>
            <a:r>
              <a:rPr lang="en-US" dirty="0" smtClean="0"/>
              <a:t> </a:t>
            </a:r>
            <a:r>
              <a:rPr lang="en-US" dirty="0" err="1" smtClean="0"/>
              <a:t>đó</a:t>
            </a:r>
            <a:r>
              <a:rPr lang="en-US" dirty="0" smtClean="0"/>
              <a:t> + </a:t>
            </a:r>
            <a:r>
              <a:rPr lang="en-US" dirty="0" err="1" smtClean="0"/>
              <a:t>công</a:t>
            </a:r>
            <a:r>
              <a:rPr lang="en-US" dirty="0" smtClean="0"/>
              <a:t> </a:t>
            </a:r>
            <a:r>
              <a:rPr lang="en-US" dirty="0" err="1" smtClean="0"/>
              <a:t>cụ</a:t>
            </a:r>
            <a:r>
              <a:rPr lang="en-US" dirty="0" smtClean="0"/>
              <a:t> </a:t>
            </a:r>
            <a:r>
              <a:rPr lang="en-US" dirty="0" err="1" smtClean="0"/>
              <a:t>giao</a:t>
            </a:r>
            <a:r>
              <a:rPr lang="en-US" dirty="0" smtClean="0"/>
              <a:t> </a:t>
            </a:r>
            <a:r>
              <a:rPr lang="en-US" dirty="0" err="1" smtClean="0"/>
              <a:t>tiếp</a:t>
            </a:r>
            <a:r>
              <a:rPr lang="en-US" dirty="0"/>
              <a:t> </a:t>
            </a:r>
            <a:r>
              <a:rPr lang="en-US" dirty="0" err="1" smtClean="0"/>
              <a:t>giáo</a:t>
            </a:r>
            <a:r>
              <a:rPr lang="en-US" dirty="0" smtClean="0"/>
              <a:t> </a:t>
            </a:r>
            <a:r>
              <a:rPr lang="en-US" dirty="0" err="1" smtClean="0"/>
              <a:t>viên</a:t>
            </a:r>
            <a:r>
              <a:rPr lang="en-US" dirty="0" smtClean="0"/>
              <a:t> &amp; </a:t>
            </a:r>
            <a:r>
              <a:rPr lang="en-US" dirty="0" err="1" smtClean="0"/>
              <a:t>học</a:t>
            </a:r>
            <a:r>
              <a:rPr lang="en-US" dirty="0" smtClean="0"/>
              <a:t> </a:t>
            </a:r>
            <a:r>
              <a:rPr lang="en-US" dirty="0" err="1" smtClean="0"/>
              <a:t>sinh</a:t>
            </a:r>
            <a:r>
              <a:rPr lang="en-US" dirty="0" smtClean="0"/>
              <a:t>)</a:t>
            </a:r>
          </a:p>
          <a:p>
            <a:r>
              <a:rPr lang="en-US" dirty="0" smtClean="0"/>
              <a:t>9.</a:t>
            </a:r>
            <a:r>
              <a:rPr lang="en-US" dirty="0" smtClean="0"/>
              <a:t> (</a:t>
            </a:r>
            <a:r>
              <a:rPr lang="en-US" dirty="0" err="1" smtClean="0"/>
              <a:t>cân</a:t>
            </a:r>
            <a:r>
              <a:rPr lang="en-US" dirty="0" smtClean="0"/>
              <a:t> </a:t>
            </a:r>
            <a:r>
              <a:rPr lang="en-US" dirty="0" err="1" smtClean="0"/>
              <a:t>nhắc</a:t>
            </a:r>
            <a:r>
              <a:rPr lang="en-US" dirty="0" smtClean="0"/>
              <a:t>) demo </a:t>
            </a:r>
            <a:r>
              <a:rPr lang="en-US" dirty="0" err="1" smtClean="0"/>
              <a:t>một</a:t>
            </a:r>
            <a:r>
              <a:rPr lang="en-US" dirty="0" smtClean="0"/>
              <a:t> </a:t>
            </a:r>
            <a:r>
              <a:rPr lang="en-US" dirty="0" err="1" smtClean="0"/>
              <a:t>số</a:t>
            </a:r>
            <a:r>
              <a:rPr lang="en-US" dirty="0" smtClean="0"/>
              <a:t> </a:t>
            </a:r>
            <a:r>
              <a:rPr lang="en-US" dirty="0" err="1" smtClean="0"/>
              <a:t>giải</a:t>
            </a:r>
            <a:r>
              <a:rPr lang="en-US" dirty="0" smtClean="0"/>
              <a:t> </a:t>
            </a:r>
            <a:r>
              <a:rPr lang="en-US" dirty="0" err="1" smtClean="0"/>
              <a:t>pháp</a:t>
            </a:r>
            <a:r>
              <a:rPr lang="en-US" dirty="0" smtClean="0"/>
              <a:t> </a:t>
            </a:r>
            <a:r>
              <a:rPr lang="en-US" dirty="0" err="1" smtClean="0"/>
              <a:t>lớp</a:t>
            </a:r>
            <a:r>
              <a:rPr lang="en-US" dirty="0" smtClean="0"/>
              <a:t> </a:t>
            </a:r>
            <a:r>
              <a:rPr lang="en-US" dirty="0" err="1" smtClean="0"/>
              <a:t>học</a:t>
            </a:r>
            <a:r>
              <a:rPr lang="en-US" dirty="0" smtClean="0"/>
              <a:t> online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2209800" y="4876800"/>
            <a:ext cx="3733800"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Giáo</a:t>
            </a:r>
            <a:r>
              <a:rPr lang="en-US" sz="1000" b="1" dirty="0" smtClean="0"/>
              <a:t> </a:t>
            </a:r>
            <a:r>
              <a:rPr lang="en-US" sz="1000" b="1" dirty="0" err="1" smtClean="0"/>
              <a:t>án</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endParaRPr lang="en-US" sz="1000" b="1" dirty="0" smtClean="0"/>
          </a:p>
          <a:p>
            <a:endParaRPr lang="en-US" sz="1000" b="1" dirty="0" smtClean="0"/>
          </a:p>
          <a:p>
            <a:endParaRPr lang="en-US" sz="1000" b="1" dirty="0" smtClean="0"/>
          </a:p>
        </p:txBody>
      </p:sp>
      <p:sp>
        <p:nvSpPr>
          <p:cNvPr id="35" name="TextBox 34"/>
          <p:cNvSpPr txBox="1"/>
          <p:nvPr/>
        </p:nvSpPr>
        <p:spPr>
          <a:xfrm>
            <a:off x="2209800" y="5867400"/>
            <a:ext cx="3733800"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Đề</a:t>
            </a:r>
            <a:r>
              <a:rPr lang="en-US" sz="1000" b="1" dirty="0" smtClean="0"/>
              <a:t> </a:t>
            </a:r>
            <a:r>
              <a:rPr lang="en-US" sz="1000" b="1" dirty="0" err="1" smtClean="0"/>
              <a:t>thi</a:t>
            </a:r>
            <a:endParaRPr lang="en-US" sz="1000" b="1" dirty="0" smtClean="0"/>
          </a:p>
          <a:p>
            <a:endParaRPr lang="en-US" sz="1000" b="1" dirty="0" smtClean="0"/>
          </a:p>
          <a:p>
            <a:endParaRPr lang="en-US" sz="1000" b="1" dirty="0" smtClean="0"/>
          </a:p>
          <a:p>
            <a:endParaRPr lang="en-US" sz="1000" b="1" dirty="0" smtClean="0"/>
          </a:p>
        </p:txBody>
      </p:sp>
      <p:sp>
        <p:nvSpPr>
          <p:cNvPr id="4" name="TextBox 3"/>
          <p:cNvSpPr txBox="1"/>
          <p:nvPr/>
        </p:nvSpPr>
        <p:spPr>
          <a:xfrm>
            <a:off x="457200" y="304800"/>
            <a:ext cx="2362200" cy="646331"/>
          </a:xfrm>
          <a:prstGeom prst="rect">
            <a:avLst/>
          </a:prstGeom>
          <a:noFill/>
        </p:spPr>
        <p:txBody>
          <a:bodyPr wrap="square" rtlCol="0">
            <a:spAutoFit/>
          </a:bodyPr>
          <a:lstStyle/>
          <a:p>
            <a:r>
              <a:rPr lang="en-US" dirty="0" smtClean="0"/>
              <a:t>(</a:t>
            </a:r>
            <a:r>
              <a:rPr lang="en-US" dirty="0" err="1" smtClean="0"/>
              <a:t>Thư</a:t>
            </a:r>
            <a:r>
              <a:rPr lang="en-US" dirty="0" smtClean="0"/>
              <a:t> </a:t>
            </a:r>
            <a:r>
              <a:rPr lang="en-US" dirty="0" err="1" smtClean="0"/>
              <a:t>viện</a:t>
            </a:r>
            <a:r>
              <a:rPr lang="en-US" dirty="0" smtClean="0"/>
              <a:t> – </a:t>
            </a:r>
            <a:r>
              <a:rPr lang="en-US" dirty="0" err="1" smtClean="0"/>
              <a:t>khi</a:t>
            </a:r>
            <a:r>
              <a:rPr lang="en-US" dirty="0" smtClean="0"/>
              <a:t> </a:t>
            </a:r>
            <a:r>
              <a:rPr lang="en-US" dirty="0" err="1" smtClean="0"/>
              <a:t>chưa</a:t>
            </a:r>
            <a:r>
              <a:rPr lang="en-US" dirty="0" smtClean="0"/>
              <a:t> </a:t>
            </a:r>
            <a:r>
              <a:rPr lang="en-US" dirty="0" err="1" smtClean="0"/>
              <a:t>đăng</a:t>
            </a:r>
            <a:r>
              <a:rPr lang="en-US" dirty="0" smtClean="0"/>
              <a:t> </a:t>
            </a:r>
            <a:r>
              <a:rPr lang="en-US" dirty="0" err="1" smtClean="0"/>
              <a:t>nhập</a:t>
            </a:r>
            <a:r>
              <a:rPr lang="en-US" dirty="0" smtClean="0"/>
              <a:t>)</a:t>
            </a:r>
            <a:endParaRPr lang="en-US"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b="1" dirty="0" err="1" smtClean="0"/>
              <a:t>Thư</a:t>
            </a:r>
            <a:r>
              <a:rPr lang="en-US" b="1" dirty="0" smtClean="0"/>
              <a:t> </a:t>
            </a:r>
            <a:r>
              <a:rPr lang="en-US" b="1" dirty="0" err="1" smtClean="0"/>
              <a:t>viện</a:t>
            </a:r>
            <a:endParaRPr lang="en-US" b="1"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4676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953000" y="1295400"/>
            <a:ext cx="914400" cy="738664"/>
          </a:xfrm>
          <a:prstGeom prst="rect">
            <a:avLst/>
          </a:prstGeom>
          <a:noFill/>
          <a:ln>
            <a:solidFill>
              <a:schemeClr val="tx1"/>
            </a:solidFill>
          </a:ln>
        </p:spPr>
        <p:txBody>
          <a:bodyPr wrap="square" rtlCol="0">
            <a:spAutoFit/>
          </a:bodyPr>
          <a:lstStyle/>
          <a:p>
            <a:r>
              <a:rPr lang="en-US" sz="1400" dirty="0" err="1" smtClean="0"/>
              <a:t>Đề</a:t>
            </a:r>
            <a:r>
              <a:rPr lang="en-US" sz="1400" dirty="0" smtClean="0"/>
              <a:t> </a:t>
            </a:r>
            <a:r>
              <a:rPr lang="en-US" sz="1400" dirty="0" err="1" smtClean="0"/>
              <a:t>thi</a:t>
            </a:r>
            <a:endParaRPr lang="en-US" sz="1400" dirty="0" smtClean="0"/>
          </a:p>
          <a:p>
            <a:r>
              <a:rPr lang="en-US" sz="1400" dirty="0" err="1" smtClean="0"/>
              <a:t>Bài</a:t>
            </a:r>
            <a:r>
              <a:rPr lang="en-US" sz="1400" dirty="0" smtClean="0"/>
              <a:t> </a:t>
            </a:r>
            <a:r>
              <a:rPr lang="en-US" sz="1400" dirty="0" err="1" smtClean="0"/>
              <a:t>giảng</a:t>
            </a:r>
            <a:endParaRPr lang="en-US" sz="1400" dirty="0" smtClean="0"/>
          </a:p>
          <a:p>
            <a:r>
              <a:rPr lang="en-US" sz="1400" dirty="0" err="1" smtClean="0"/>
              <a:t>Giáo</a:t>
            </a:r>
            <a:r>
              <a:rPr lang="en-US" sz="1400" dirty="0" smtClean="0"/>
              <a:t> </a:t>
            </a:r>
            <a:r>
              <a:rPr lang="en-US" sz="1400" dirty="0" err="1" smtClean="0"/>
              <a:t>án</a:t>
            </a:r>
            <a:endParaRPr lang="en-US" sz="1400" dirty="0" smtClean="0"/>
          </a:p>
        </p:txBody>
      </p:sp>
      <p:sp>
        <p:nvSpPr>
          <p:cNvPr id="19" name="TextBox 18"/>
          <p:cNvSpPr txBox="1"/>
          <p:nvPr/>
        </p:nvSpPr>
        <p:spPr>
          <a:xfrm>
            <a:off x="609600" y="2286001"/>
            <a:ext cx="1447800" cy="378565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Ứng</a:t>
            </a:r>
            <a:r>
              <a:rPr lang="en-US" sz="1000" b="1" dirty="0" smtClean="0"/>
              <a:t> </a:t>
            </a:r>
            <a:r>
              <a:rPr lang="en-US" sz="1000" b="1" dirty="0" err="1" smtClean="0"/>
              <a:t>dụng</a:t>
            </a:r>
            <a:endParaRPr lang="en-US" sz="1000" b="1" dirty="0" smtClean="0"/>
          </a:p>
          <a:p>
            <a:r>
              <a:rPr lang="en-US" sz="1000" dirty="0" err="1" smtClean="0"/>
              <a:t>Miễn</a:t>
            </a:r>
            <a:r>
              <a:rPr lang="en-US" sz="1000" dirty="0" smtClean="0"/>
              <a:t> </a:t>
            </a:r>
            <a:r>
              <a:rPr lang="en-US" sz="1000" dirty="0" err="1" smtClean="0"/>
              <a:t>phí</a:t>
            </a:r>
            <a:endParaRPr lang="en-US" sz="1000" dirty="0" smtClean="0"/>
          </a:p>
          <a:p>
            <a:r>
              <a:rPr lang="en-US" sz="1000" dirty="0" err="1" smtClean="0"/>
              <a:t>Nhiều</a:t>
            </a:r>
            <a:r>
              <a:rPr lang="en-US" sz="1000" dirty="0" smtClean="0"/>
              <a:t> </a:t>
            </a:r>
            <a:r>
              <a:rPr lang="en-US" sz="1000" dirty="0" err="1" smtClean="0"/>
              <a:t>cài</a:t>
            </a:r>
            <a:r>
              <a:rPr lang="en-US" sz="1000" dirty="0" smtClean="0"/>
              <a:t> </a:t>
            </a:r>
            <a:r>
              <a:rPr lang="en-US" sz="1000" dirty="0" err="1" smtClean="0"/>
              <a:t>đặt</a:t>
            </a:r>
            <a:endParaRPr lang="en-US" sz="1000" dirty="0" smtClean="0"/>
          </a:p>
          <a:p>
            <a:r>
              <a:rPr lang="en-US" sz="1000" dirty="0" err="1" smtClean="0"/>
              <a:t>Mới</a:t>
            </a:r>
            <a:r>
              <a:rPr lang="en-US" sz="1000" dirty="0" smtClean="0"/>
              <a:t> </a:t>
            </a:r>
            <a:r>
              <a:rPr lang="en-US" sz="1000" dirty="0" err="1" smtClean="0"/>
              <a:t>nhất</a:t>
            </a:r>
            <a:endParaRPr lang="en-US" sz="1000" dirty="0" smtClean="0"/>
          </a:p>
          <a:p>
            <a:endParaRPr lang="en-US" sz="1000" dirty="0" smtClean="0"/>
          </a:p>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Giáo</a:t>
            </a:r>
            <a:r>
              <a:rPr lang="en-US" sz="1000" b="1" dirty="0" smtClean="0"/>
              <a:t> </a:t>
            </a:r>
            <a:r>
              <a:rPr lang="en-US" sz="1000" b="1" dirty="0" err="1" smtClean="0"/>
              <a:t>án</a:t>
            </a:r>
            <a:r>
              <a:rPr lang="en-US" sz="1000" b="1" dirty="0" smtClean="0"/>
              <a:t> </a:t>
            </a:r>
            <a:r>
              <a:rPr lang="en-US" sz="1000" b="1" dirty="0" err="1" smtClean="0"/>
              <a:t>điện</a:t>
            </a:r>
            <a:r>
              <a:rPr lang="en-US" sz="1000" b="1" dirty="0" smtClean="0"/>
              <a:t> </a:t>
            </a:r>
            <a:r>
              <a:rPr lang="en-US" sz="1000" b="1" dirty="0" err="1" smtClean="0"/>
              <a:t>tử</a:t>
            </a:r>
            <a:endParaRPr lang="en-US" sz="1000" b="1" dirty="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Đề</a:t>
            </a:r>
            <a:r>
              <a:rPr lang="en-US" sz="1000" b="1" dirty="0" smtClean="0"/>
              <a:t> </a:t>
            </a:r>
            <a:r>
              <a:rPr lang="en-US" sz="1000" b="1" dirty="0" err="1" smtClean="0"/>
              <a:t>thi</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a:p>
          <a:p>
            <a:r>
              <a:rPr lang="en-US" sz="1000" b="1" dirty="0" err="1" smtClean="0"/>
              <a:t>Bộ</a:t>
            </a:r>
            <a:r>
              <a:rPr lang="en-US" sz="1000" b="1" dirty="0" smtClean="0"/>
              <a:t> </a:t>
            </a:r>
            <a:r>
              <a:rPr lang="en-US" sz="1000" b="1" dirty="0" err="1" smtClean="0"/>
              <a:t>sưu</a:t>
            </a:r>
            <a:r>
              <a:rPr lang="en-US" sz="1000" b="1" dirty="0" smtClean="0"/>
              <a:t> </a:t>
            </a:r>
            <a:r>
              <a:rPr lang="en-US" sz="1000" b="1" dirty="0" err="1" smtClean="0"/>
              <a:t>tập</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Tư</a:t>
            </a:r>
            <a:r>
              <a:rPr lang="en-US" sz="1000" b="1" dirty="0" smtClean="0"/>
              <a:t> </a:t>
            </a:r>
            <a:r>
              <a:rPr lang="en-US" sz="1000" b="1" dirty="0" err="1" smtClean="0"/>
              <a:t>liệu</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p:txBody>
      </p:sp>
      <p:sp>
        <p:nvSpPr>
          <p:cNvPr id="22" name="TextBox 21"/>
          <p:cNvSpPr txBox="1"/>
          <p:nvPr/>
        </p:nvSpPr>
        <p:spPr>
          <a:xfrm>
            <a:off x="2743200" y="2209800"/>
            <a:ext cx="16002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smtClean="0"/>
              <a:t>Upload </a:t>
            </a:r>
            <a:r>
              <a:rPr lang="en-US" b="1" dirty="0" err="1" smtClean="0"/>
              <a:t>tài</a:t>
            </a:r>
            <a:r>
              <a:rPr lang="en-US" b="1" dirty="0" smtClean="0"/>
              <a:t> </a:t>
            </a:r>
            <a:r>
              <a:rPr lang="en-US" b="1" dirty="0" err="1" smtClean="0"/>
              <a:t>liệu</a:t>
            </a:r>
            <a:endParaRPr lang="en-US" b="1" dirty="0"/>
          </a:p>
        </p:txBody>
      </p:sp>
      <p:sp>
        <p:nvSpPr>
          <p:cNvPr id="23" name="TextBox 22"/>
          <p:cNvSpPr txBox="1"/>
          <p:nvPr/>
        </p:nvSpPr>
        <p:spPr>
          <a:xfrm>
            <a:off x="2209800" y="3733800"/>
            <a:ext cx="3733800"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r>
              <a:rPr lang="en-US" sz="1000" b="1" dirty="0" smtClean="0"/>
              <a:t>   </a:t>
            </a:r>
          </a:p>
          <a:p>
            <a:endParaRPr lang="en-US" sz="1000" b="1" dirty="0" smtClean="0"/>
          </a:p>
          <a:p>
            <a:endParaRPr lang="en-US" sz="1000" b="1" dirty="0" smtClean="0"/>
          </a:p>
          <a:p>
            <a:endParaRPr lang="en-US" sz="1000" b="1" dirty="0" smtClean="0"/>
          </a:p>
        </p:txBody>
      </p:sp>
      <p:sp>
        <p:nvSpPr>
          <p:cNvPr id="25" name="TextBox 24"/>
          <p:cNvSpPr txBox="1"/>
          <p:nvPr/>
        </p:nvSpPr>
        <p:spPr>
          <a:xfrm>
            <a:off x="2209800" y="2667000"/>
            <a:ext cx="3733800"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b="1" dirty="0" err="1" smtClean="0"/>
              <a:t>Ứng</a:t>
            </a:r>
            <a:r>
              <a:rPr lang="en-US" sz="1400" b="1" dirty="0" smtClean="0"/>
              <a:t> </a:t>
            </a:r>
            <a:r>
              <a:rPr lang="en-US" sz="1400" b="1" dirty="0" err="1" smtClean="0"/>
              <a:t>dụng</a:t>
            </a:r>
            <a:endParaRPr lang="en-US" sz="1400" b="1" dirty="0" smtClean="0"/>
          </a:p>
          <a:p>
            <a:endParaRPr lang="en-US" sz="1400" b="1" dirty="0" smtClean="0"/>
          </a:p>
          <a:p>
            <a:endParaRPr lang="en-US" sz="1400" b="1" dirty="0" smtClean="0"/>
          </a:p>
          <a:p>
            <a:r>
              <a:rPr lang="en-US" sz="1400" b="1" dirty="0" smtClean="0"/>
              <a:t> </a:t>
            </a:r>
          </a:p>
        </p:txBody>
      </p:sp>
      <p:graphicFrame>
        <p:nvGraphicFramePr>
          <p:cNvPr id="30" name="Diagram 29"/>
          <p:cNvGraphicFramePr/>
          <p:nvPr/>
        </p:nvGraphicFramePr>
        <p:xfrm>
          <a:off x="3200400" y="2667000"/>
          <a:ext cx="2667000" cy="9906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31" name="Diagram 30"/>
          <p:cNvGraphicFramePr/>
          <p:nvPr/>
        </p:nvGraphicFramePr>
        <p:xfrm>
          <a:off x="2209800" y="3962400"/>
          <a:ext cx="3886200" cy="838200"/>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32" name="Diagram 31"/>
          <p:cNvGraphicFramePr/>
          <p:nvPr/>
        </p:nvGraphicFramePr>
        <p:xfrm>
          <a:off x="2209800" y="5029200"/>
          <a:ext cx="3886200" cy="838200"/>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33" name="Diagram 32"/>
          <p:cNvGraphicFramePr/>
          <p:nvPr/>
        </p:nvGraphicFramePr>
        <p:xfrm>
          <a:off x="2209800" y="6019800"/>
          <a:ext cx="3886200" cy="838200"/>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
        <p:nvSpPr>
          <p:cNvPr id="36" name="TextBox 35"/>
          <p:cNvSpPr txBox="1"/>
          <p:nvPr/>
        </p:nvSpPr>
        <p:spPr>
          <a:xfrm>
            <a:off x="7010400" y="2667000"/>
            <a:ext cx="1905000" cy="2308324"/>
          </a:xfrm>
          <a:prstGeom prst="rect">
            <a:avLst/>
          </a:prstGeom>
          <a:noFill/>
        </p:spPr>
        <p:txBody>
          <a:bodyPr wrap="square" rtlCol="0">
            <a:spAutoFit/>
          </a:bodyPr>
          <a:lstStyle/>
          <a:p>
            <a:r>
              <a:rPr lang="en-US" dirty="0" smtClean="0"/>
              <a:t>(</a:t>
            </a:r>
            <a:r>
              <a:rPr lang="en-US" dirty="0" err="1" smtClean="0"/>
              <a:t>lưu</a:t>
            </a:r>
            <a:r>
              <a:rPr lang="en-US" dirty="0" smtClean="0"/>
              <a:t> ý </a:t>
            </a:r>
            <a:r>
              <a:rPr lang="en-US" dirty="0" err="1" smtClean="0"/>
              <a:t>Lâm</a:t>
            </a:r>
            <a:r>
              <a:rPr lang="en-US" dirty="0" smtClean="0"/>
              <a:t>: </a:t>
            </a:r>
            <a:r>
              <a:rPr lang="en-US" dirty="0" err="1" smtClean="0"/>
              <a:t>làm</a:t>
            </a:r>
            <a:r>
              <a:rPr lang="en-US" dirty="0" smtClean="0"/>
              <a:t> </a:t>
            </a:r>
            <a:r>
              <a:rPr lang="en-US" dirty="0" err="1" smtClean="0"/>
              <a:t>cho</a:t>
            </a:r>
            <a:r>
              <a:rPr lang="en-US" dirty="0" smtClean="0"/>
              <a:t> </a:t>
            </a:r>
            <a:r>
              <a:rPr lang="en-US" dirty="0" err="1" smtClean="0"/>
              <a:t>anh</a:t>
            </a:r>
            <a:r>
              <a:rPr lang="en-US" dirty="0" smtClean="0"/>
              <a:t> </a:t>
            </a:r>
            <a:r>
              <a:rPr lang="en-US" dirty="0" err="1" smtClean="0"/>
              <a:t>thêm</a:t>
            </a:r>
            <a:r>
              <a:rPr lang="en-US" dirty="0" smtClean="0"/>
              <a:t> </a:t>
            </a:r>
            <a:r>
              <a:rPr lang="en-US" dirty="0" err="1" smtClean="0"/>
              <a:t>hiển</a:t>
            </a:r>
            <a:r>
              <a:rPr lang="en-US" dirty="0" smtClean="0"/>
              <a:t> </a:t>
            </a:r>
            <a:r>
              <a:rPr lang="en-US" dirty="0" err="1" smtClean="0"/>
              <a:t>thị</a:t>
            </a:r>
            <a:r>
              <a:rPr lang="en-US" dirty="0" smtClean="0"/>
              <a:t> </a:t>
            </a:r>
            <a:r>
              <a:rPr lang="en-US" dirty="0" err="1" smtClean="0"/>
              <a:t>các</a:t>
            </a:r>
            <a:r>
              <a:rPr lang="en-US" dirty="0" smtClean="0"/>
              <a:t> </a:t>
            </a:r>
            <a:r>
              <a:rPr lang="en-US" dirty="0" err="1" smtClean="0"/>
              <a:t>phần</a:t>
            </a:r>
            <a:r>
              <a:rPr lang="en-US" dirty="0" smtClean="0"/>
              <a:t> </a:t>
            </a:r>
            <a:r>
              <a:rPr lang="en-US" dirty="0" err="1" smtClean="0"/>
              <a:t>Bộ</a:t>
            </a:r>
            <a:r>
              <a:rPr lang="en-US" dirty="0" smtClean="0"/>
              <a:t> </a:t>
            </a:r>
            <a:r>
              <a:rPr lang="en-US" dirty="0" err="1" smtClean="0"/>
              <a:t>sưu</a:t>
            </a:r>
            <a:r>
              <a:rPr lang="en-US" dirty="0" smtClean="0"/>
              <a:t> </a:t>
            </a:r>
            <a:r>
              <a:rPr lang="en-US" dirty="0" err="1" smtClean="0"/>
              <a:t>tập</a:t>
            </a:r>
            <a:r>
              <a:rPr lang="en-US" dirty="0" smtClean="0"/>
              <a:t>; </a:t>
            </a:r>
            <a:r>
              <a:rPr lang="en-US" dirty="0" err="1" smtClean="0"/>
              <a:t>Tư</a:t>
            </a:r>
            <a:r>
              <a:rPr lang="en-US" dirty="0" smtClean="0"/>
              <a:t> </a:t>
            </a:r>
            <a:r>
              <a:rPr lang="en-US" dirty="0" err="1" smtClean="0"/>
              <a:t>liệu</a:t>
            </a:r>
            <a:r>
              <a:rPr lang="en-US" dirty="0" smtClean="0"/>
              <a:t> </a:t>
            </a:r>
            <a:r>
              <a:rPr lang="en-US" dirty="0" err="1" smtClean="0"/>
              <a:t>tương</a:t>
            </a:r>
            <a:r>
              <a:rPr lang="en-US" dirty="0" smtClean="0"/>
              <a:t> </a:t>
            </a:r>
            <a:r>
              <a:rPr lang="en-US" dirty="0" err="1" smtClean="0"/>
              <a:t>tự</a:t>
            </a:r>
            <a:r>
              <a:rPr lang="en-US" dirty="0" smtClean="0"/>
              <a:t> </a:t>
            </a:r>
            <a:r>
              <a:rPr lang="en-US" dirty="0" err="1" smtClean="0"/>
              <a:t>như</a:t>
            </a:r>
            <a:r>
              <a:rPr lang="en-US" dirty="0" smtClean="0"/>
              <a:t> 3 </a:t>
            </a:r>
            <a:r>
              <a:rPr lang="en-US" dirty="0" err="1" smtClean="0"/>
              <a:t>phần</a:t>
            </a:r>
            <a:r>
              <a:rPr lang="en-US" dirty="0" smtClean="0"/>
              <a:t> </a:t>
            </a:r>
            <a:r>
              <a:rPr lang="en-US" dirty="0" err="1" smtClean="0"/>
              <a:t>Bài</a:t>
            </a:r>
            <a:r>
              <a:rPr lang="en-US" dirty="0" smtClean="0"/>
              <a:t> </a:t>
            </a:r>
            <a:r>
              <a:rPr lang="en-US" dirty="0" err="1" smtClean="0"/>
              <a:t>giảng</a:t>
            </a:r>
            <a:r>
              <a:rPr lang="en-US" dirty="0" smtClean="0"/>
              <a:t>, </a:t>
            </a:r>
            <a:r>
              <a:rPr lang="en-US" dirty="0" err="1" smtClean="0"/>
              <a:t>Giáo</a:t>
            </a:r>
            <a:r>
              <a:rPr lang="en-US" dirty="0" smtClean="0"/>
              <a:t> </a:t>
            </a:r>
            <a:r>
              <a:rPr lang="en-US" dirty="0" err="1" smtClean="0"/>
              <a:t>án</a:t>
            </a:r>
            <a:r>
              <a:rPr lang="en-US" dirty="0" smtClean="0"/>
              <a:t> </a:t>
            </a:r>
            <a:r>
              <a:rPr lang="en-US" dirty="0" err="1" smtClean="0"/>
              <a:t>và</a:t>
            </a:r>
            <a:r>
              <a:rPr lang="en-US" dirty="0" smtClean="0"/>
              <a:t> </a:t>
            </a:r>
            <a:r>
              <a:rPr lang="en-US" dirty="0" err="1" smtClean="0"/>
              <a:t>Đề</a:t>
            </a:r>
            <a:r>
              <a:rPr lang="en-US" dirty="0" smtClean="0"/>
              <a:t> </a:t>
            </a:r>
            <a:r>
              <a:rPr lang="en-US" dirty="0" err="1" smtClean="0"/>
              <a:t>thi</a:t>
            </a:r>
            <a:r>
              <a:rPr lang="en-US" dirty="0" smtClean="0"/>
              <a:t> </a:t>
            </a:r>
            <a:r>
              <a:rPr lang="en-US" dirty="0" err="1" smtClean="0"/>
              <a:t>anh</a:t>
            </a:r>
            <a:r>
              <a:rPr lang="en-US" dirty="0" smtClean="0"/>
              <a:t> </a:t>
            </a:r>
            <a:r>
              <a:rPr lang="en-US" dirty="0" err="1" smtClean="0"/>
              <a:t>đã</a:t>
            </a:r>
            <a:r>
              <a:rPr lang="en-US" dirty="0" smtClean="0"/>
              <a:t> </a:t>
            </a:r>
            <a:r>
              <a:rPr lang="en-US" dirty="0" err="1" smtClean="0"/>
              <a:t>làm</a:t>
            </a:r>
            <a:r>
              <a:rPr lang="en-US" dirty="0" smtClean="0"/>
              <a:t> </a:t>
            </a:r>
            <a:r>
              <a:rPr lang="en-US" dirty="0" err="1" smtClean="0"/>
              <a:t>nhé</a:t>
            </a:r>
            <a:r>
              <a:rPr lang="en-US" dirty="0" smtClean="0"/>
              <a: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2209800" y="4876800"/>
            <a:ext cx="3733800"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Giáo</a:t>
            </a:r>
            <a:r>
              <a:rPr lang="en-US" sz="1000" b="1" dirty="0" smtClean="0"/>
              <a:t> </a:t>
            </a:r>
            <a:r>
              <a:rPr lang="en-US" sz="1000" b="1" dirty="0" err="1" smtClean="0"/>
              <a:t>án</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endParaRPr lang="en-US" sz="1000" b="1" dirty="0" smtClean="0"/>
          </a:p>
          <a:p>
            <a:endParaRPr lang="en-US" sz="1000" b="1" dirty="0" smtClean="0"/>
          </a:p>
          <a:p>
            <a:endParaRPr lang="en-US" sz="1000" b="1" dirty="0" smtClean="0"/>
          </a:p>
        </p:txBody>
      </p:sp>
      <p:sp>
        <p:nvSpPr>
          <p:cNvPr id="35" name="TextBox 34"/>
          <p:cNvSpPr txBox="1"/>
          <p:nvPr/>
        </p:nvSpPr>
        <p:spPr>
          <a:xfrm>
            <a:off x="2209800" y="5867400"/>
            <a:ext cx="3733800"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Đề</a:t>
            </a:r>
            <a:r>
              <a:rPr lang="en-US" sz="1000" b="1" dirty="0" smtClean="0"/>
              <a:t> </a:t>
            </a:r>
            <a:r>
              <a:rPr lang="en-US" sz="1000" b="1" dirty="0" err="1" smtClean="0"/>
              <a:t>thi</a:t>
            </a:r>
            <a:endParaRPr lang="en-US" sz="1000" b="1" dirty="0" smtClean="0"/>
          </a:p>
          <a:p>
            <a:endParaRPr lang="en-US" sz="1000" b="1" dirty="0" smtClean="0"/>
          </a:p>
          <a:p>
            <a:endParaRPr lang="en-US" sz="1000" b="1" dirty="0" smtClean="0"/>
          </a:p>
          <a:p>
            <a:endParaRPr lang="en-US" sz="1000" b="1" dirty="0" smtClean="0"/>
          </a:p>
        </p:txBody>
      </p:sp>
      <p:sp>
        <p:nvSpPr>
          <p:cNvPr id="4" name="TextBox 3"/>
          <p:cNvSpPr txBox="1"/>
          <p:nvPr/>
        </p:nvSpPr>
        <p:spPr>
          <a:xfrm>
            <a:off x="457200" y="304800"/>
            <a:ext cx="2362200" cy="646331"/>
          </a:xfrm>
          <a:prstGeom prst="rect">
            <a:avLst/>
          </a:prstGeom>
          <a:noFill/>
        </p:spPr>
        <p:txBody>
          <a:bodyPr wrap="square" rtlCol="0">
            <a:spAutoFit/>
          </a:bodyPr>
          <a:lstStyle/>
          <a:p>
            <a:r>
              <a:rPr lang="en-US" dirty="0" smtClean="0"/>
              <a:t>(</a:t>
            </a:r>
            <a:r>
              <a:rPr lang="en-US" dirty="0" err="1" smtClean="0"/>
              <a:t>Thư</a:t>
            </a:r>
            <a:r>
              <a:rPr lang="en-US" dirty="0" smtClean="0"/>
              <a:t> </a:t>
            </a:r>
            <a:r>
              <a:rPr lang="en-US" dirty="0" err="1" smtClean="0"/>
              <a:t>viện</a:t>
            </a:r>
            <a:r>
              <a:rPr lang="en-US" dirty="0" smtClean="0"/>
              <a:t> – </a:t>
            </a:r>
            <a:r>
              <a:rPr lang="en-US" dirty="0" err="1" smtClean="0"/>
              <a:t>khi</a:t>
            </a:r>
            <a:r>
              <a:rPr lang="en-US" dirty="0" smtClean="0"/>
              <a:t> </a:t>
            </a:r>
            <a:r>
              <a:rPr lang="en-US" dirty="0" err="1" smtClean="0"/>
              <a:t>đã</a:t>
            </a:r>
            <a:r>
              <a:rPr lang="en-US" dirty="0" smtClean="0"/>
              <a:t> </a:t>
            </a:r>
            <a:r>
              <a:rPr lang="en-US" dirty="0" err="1" smtClean="0"/>
              <a:t>đăng</a:t>
            </a:r>
            <a:r>
              <a:rPr lang="en-US" dirty="0" smtClean="0"/>
              <a:t> </a:t>
            </a:r>
            <a:r>
              <a:rPr lang="en-US" dirty="0" err="1" smtClean="0"/>
              <a:t>nhập</a:t>
            </a:r>
            <a:r>
              <a:rPr lang="en-US" dirty="0" smtClean="0"/>
              <a:t>)</a:t>
            </a:r>
            <a:endParaRPr lang="en-US"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b="1" dirty="0" err="1" smtClean="0"/>
              <a:t>Thư</a:t>
            </a:r>
            <a:r>
              <a:rPr lang="en-US" b="1" dirty="0" smtClean="0"/>
              <a:t> </a:t>
            </a:r>
            <a:r>
              <a:rPr lang="en-US" b="1" dirty="0" err="1" smtClean="0"/>
              <a:t>viện</a:t>
            </a:r>
            <a:endParaRPr lang="en-US" b="1"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4676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953000" y="1295400"/>
            <a:ext cx="914400" cy="738664"/>
          </a:xfrm>
          <a:prstGeom prst="rect">
            <a:avLst/>
          </a:prstGeom>
          <a:noFill/>
          <a:ln>
            <a:solidFill>
              <a:schemeClr val="tx1"/>
            </a:solidFill>
          </a:ln>
        </p:spPr>
        <p:txBody>
          <a:bodyPr wrap="square" rtlCol="0">
            <a:spAutoFit/>
          </a:bodyPr>
          <a:lstStyle/>
          <a:p>
            <a:r>
              <a:rPr lang="en-US" sz="1400" dirty="0" err="1" smtClean="0"/>
              <a:t>Đề</a:t>
            </a:r>
            <a:r>
              <a:rPr lang="en-US" sz="1400" dirty="0" smtClean="0"/>
              <a:t> </a:t>
            </a:r>
            <a:r>
              <a:rPr lang="en-US" sz="1400" dirty="0" err="1" smtClean="0"/>
              <a:t>thi</a:t>
            </a:r>
            <a:endParaRPr lang="en-US" sz="1400" dirty="0" smtClean="0"/>
          </a:p>
          <a:p>
            <a:r>
              <a:rPr lang="en-US" sz="1400" dirty="0" err="1" smtClean="0"/>
              <a:t>Bài</a:t>
            </a:r>
            <a:r>
              <a:rPr lang="en-US" sz="1400" dirty="0" smtClean="0"/>
              <a:t> </a:t>
            </a:r>
            <a:r>
              <a:rPr lang="en-US" sz="1400" dirty="0" err="1" smtClean="0"/>
              <a:t>giảng</a:t>
            </a:r>
            <a:endParaRPr lang="en-US" sz="1400" dirty="0" smtClean="0"/>
          </a:p>
          <a:p>
            <a:r>
              <a:rPr lang="en-US" sz="1400" dirty="0" err="1" smtClean="0"/>
              <a:t>Giáo</a:t>
            </a:r>
            <a:r>
              <a:rPr lang="en-US" sz="1400" dirty="0" smtClean="0"/>
              <a:t> </a:t>
            </a:r>
            <a:r>
              <a:rPr lang="en-US" sz="1400" dirty="0" err="1" smtClean="0"/>
              <a:t>án</a:t>
            </a:r>
            <a:endParaRPr lang="en-US" sz="1400" dirty="0" smtClean="0"/>
          </a:p>
        </p:txBody>
      </p:sp>
      <p:sp>
        <p:nvSpPr>
          <p:cNvPr id="19" name="TextBox 18"/>
          <p:cNvSpPr txBox="1"/>
          <p:nvPr/>
        </p:nvSpPr>
        <p:spPr>
          <a:xfrm>
            <a:off x="609600" y="2286001"/>
            <a:ext cx="1447800" cy="378565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Ứng</a:t>
            </a:r>
            <a:r>
              <a:rPr lang="en-US" sz="1000" b="1" dirty="0" smtClean="0"/>
              <a:t> </a:t>
            </a:r>
            <a:r>
              <a:rPr lang="en-US" sz="1000" b="1" dirty="0" err="1" smtClean="0"/>
              <a:t>dụng</a:t>
            </a:r>
            <a:endParaRPr lang="en-US" sz="1000" b="1" dirty="0" smtClean="0"/>
          </a:p>
          <a:p>
            <a:r>
              <a:rPr lang="en-US" sz="1000" dirty="0" err="1" smtClean="0"/>
              <a:t>Miễn</a:t>
            </a:r>
            <a:r>
              <a:rPr lang="en-US" sz="1000" dirty="0" smtClean="0"/>
              <a:t> </a:t>
            </a:r>
            <a:r>
              <a:rPr lang="en-US" sz="1000" dirty="0" err="1" smtClean="0"/>
              <a:t>phí</a:t>
            </a:r>
            <a:endParaRPr lang="en-US" sz="1000" dirty="0" smtClean="0"/>
          </a:p>
          <a:p>
            <a:r>
              <a:rPr lang="en-US" sz="1000" dirty="0" err="1" smtClean="0"/>
              <a:t>Nhiều</a:t>
            </a:r>
            <a:r>
              <a:rPr lang="en-US" sz="1000" dirty="0" smtClean="0"/>
              <a:t> </a:t>
            </a:r>
            <a:r>
              <a:rPr lang="en-US" sz="1000" dirty="0" err="1" smtClean="0"/>
              <a:t>cài</a:t>
            </a:r>
            <a:r>
              <a:rPr lang="en-US" sz="1000" dirty="0" smtClean="0"/>
              <a:t> </a:t>
            </a:r>
            <a:r>
              <a:rPr lang="en-US" sz="1000" dirty="0" err="1" smtClean="0"/>
              <a:t>đặt</a:t>
            </a:r>
            <a:endParaRPr lang="en-US" sz="1000" dirty="0" smtClean="0"/>
          </a:p>
          <a:p>
            <a:r>
              <a:rPr lang="en-US" sz="1000" dirty="0" err="1" smtClean="0"/>
              <a:t>Mới</a:t>
            </a:r>
            <a:r>
              <a:rPr lang="en-US" sz="1000" dirty="0" smtClean="0"/>
              <a:t> </a:t>
            </a:r>
            <a:r>
              <a:rPr lang="en-US" sz="1000" dirty="0" err="1" smtClean="0"/>
              <a:t>nhất</a:t>
            </a:r>
            <a:endParaRPr lang="en-US" sz="1000" dirty="0" smtClean="0"/>
          </a:p>
          <a:p>
            <a:endParaRPr lang="en-US" sz="1000" dirty="0" smtClean="0"/>
          </a:p>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Giáo</a:t>
            </a:r>
            <a:r>
              <a:rPr lang="en-US" sz="1000" b="1" dirty="0" smtClean="0"/>
              <a:t> </a:t>
            </a:r>
            <a:r>
              <a:rPr lang="en-US" sz="1000" b="1" dirty="0" err="1" smtClean="0"/>
              <a:t>án</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Đề</a:t>
            </a:r>
            <a:r>
              <a:rPr lang="en-US" sz="1000" b="1" dirty="0" smtClean="0"/>
              <a:t> </a:t>
            </a:r>
            <a:r>
              <a:rPr lang="en-US" sz="1000" b="1" dirty="0" err="1" smtClean="0"/>
              <a:t>thi</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Bộ</a:t>
            </a:r>
            <a:r>
              <a:rPr lang="en-US" sz="1000" b="1" dirty="0" smtClean="0"/>
              <a:t> </a:t>
            </a:r>
            <a:r>
              <a:rPr lang="en-US" sz="1000" b="1" dirty="0" err="1" smtClean="0"/>
              <a:t>sưu</a:t>
            </a:r>
            <a:r>
              <a:rPr lang="en-US" sz="1000" b="1" dirty="0" smtClean="0"/>
              <a:t> </a:t>
            </a:r>
            <a:r>
              <a:rPr lang="en-US" sz="1000" b="1" dirty="0" err="1" smtClean="0"/>
              <a:t>tập</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Tư</a:t>
            </a:r>
            <a:r>
              <a:rPr lang="en-US" sz="1000" b="1" dirty="0" smtClean="0"/>
              <a:t> </a:t>
            </a:r>
            <a:r>
              <a:rPr lang="en-US" sz="1000" b="1" dirty="0" err="1" smtClean="0"/>
              <a:t>liệu</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p:txBody>
      </p:sp>
      <p:sp>
        <p:nvSpPr>
          <p:cNvPr id="22" name="TextBox 21"/>
          <p:cNvSpPr txBox="1"/>
          <p:nvPr/>
        </p:nvSpPr>
        <p:spPr>
          <a:xfrm>
            <a:off x="2743200" y="2209800"/>
            <a:ext cx="16002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smtClean="0"/>
              <a:t>Upload </a:t>
            </a:r>
            <a:r>
              <a:rPr lang="en-US" b="1" dirty="0" err="1" smtClean="0"/>
              <a:t>tài</a:t>
            </a:r>
            <a:r>
              <a:rPr lang="en-US" b="1" dirty="0" smtClean="0"/>
              <a:t> </a:t>
            </a:r>
            <a:r>
              <a:rPr lang="en-US" b="1" dirty="0" err="1" smtClean="0"/>
              <a:t>liệu</a:t>
            </a:r>
            <a:endParaRPr lang="en-US" b="1" dirty="0"/>
          </a:p>
        </p:txBody>
      </p:sp>
      <p:sp>
        <p:nvSpPr>
          <p:cNvPr id="23" name="TextBox 22"/>
          <p:cNvSpPr txBox="1"/>
          <p:nvPr/>
        </p:nvSpPr>
        <p:spPr>
          <a:xfrm>
            <a:off x="2209800" y="3733800"/>
            <a:ext cx="3733800" cy="7078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r>
              <a:rPr lang="en-US" sz="1000" b="1" dirty="0" smtClean="0"/>
              <a:t>   </a:t>
            </a:r>
          </a:p>
          <a:p>
            <a:endParaRPr lang="en-US" sz="1000" b="1" dirty="0" smtClean="0"/>
          </a:p>
          <a:p>
            <a:endParaRPr lang="en-US" sz="1000" b="1" dirty="0" smtClean="0"/>
          </a:p>
          <a:p>
            <a:endParaRPr lang="en-US" sz="1000" b="1" dirty="0" smtClean="0"/>
          </a:p>
        </p:txBody>
      </p:sp>
      <p:sp>
        <p:nvSpPr>
          <p:cNvPr id="25" name="TextBox 24"/>
          <p:cNvSpPr txBox="1"/>
          <p:nvPr/>
        </p:nvSpPr>
        <p:spPr>
          <a:xfrm>
            <a:off x="2209800" y="2667001"/>
            <a:ext cx="3657600"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400" b="1" dirty="0" err="1" smtClean="0"/>
              <a:t>Ứng</a:t>
            </a:r>
            <a:r>
              <a:rPr lang="en-US" sz="1400" b="1" dirty="0" smtClean="0"/>
              <a:t> </a:t>
            </a:r>
            <a:r>
              <a:rPr lang="en-US" sz="1400" b="1" dirty="0" err="1" smtClean="0"/>
              <a:t>dụng</a:t>
            </a:r>
            <a:r>
              <a:rPr lang="en-US" sz="1400" b="1" dirty="0" smtClean="0"/>
              <a:t> </a:t>
            </a:r>
          </a:p>
          <a:p>
            <a:r>
              <a:rPr lang="en-US" sz="1400" b="1" dirty="0" err="1" smtClean="0"/>
              <a:t>có</a:t>
            </a:r>
            <a:r>
              <a:rPr lang="en-US" sz="1400" b="1" dirty="0" smtClean="0"/>
              <a:t> </a:t>
            </a:r>
            <a:r>
              <a:rPr lang="en-US" sz="1400" b="1" dirty="0" err="1" smtClean="0"/>
              <a:t>thể</a:t>
            </a:r>
            <a:r>
              <a:rPr lang="en-US" sz="1400" b="1" dirty="0" smtClean="0"/>
              <a:t> </a:t>
            </a:r>
            <a:r>
              <a:rPr lang="en-US" sz="1400" b="1" dirty="0" err="1" smtClean="0"/>
              <a:t>hợp</a:t>
            </a:r>
            <a:r>
              <a:rPr lang="en-US" sz="1400" b="1" dirty="0" smtClean="0"/>
              <a:t> </a:t>
            </a:r>
          </a:p>
          <a:p>
            <a:r>
              <a:rPr lang="en-US" sz="1400" b="1" dirty="0" err="1" smtClean="0"/>
              <a:t>với</a:t>
            </a:r>
            <a:r>
              <a:rPr lang="en-US" sz="1400" b="1" dirty="0" smtClean="0"/>
              <a:t> </a:t>
            </a:r>
            <a:r>
              <a:rPr lang="en-US" sz="1400" b="1" dirty="0" err="1" smtClean="0"/>
              <a:t>bạn</a:t>
            </a:r>
            <a:endParaRPr lang="en-US" sz="1400" b="1" dirty="0" smtClean="0"/>
          </a:p>
          <a:p>
            <a:r>
              <a:rPr lang="en-US" sz="1400" b="1" dirty="0" smtClean="0"/>
              <a:t> </a:t>
            </a:r>
          </a:p>
        </p:txBody>
      </p:sp>
      <p:graphicFrame>
        <p:nvGraphicFramePr>
          <p:cNvPr id="30" name="Diagram 29"/>
          <p:cNvGraphicFramePr/>
          <p:nvPr/>
        </p:nvGraphicFramePr>
        <p:xfrm>
          <a:off x="3200400" y="2667000"/>
          <a:ext cx="2667000" cy="9906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31" name="Diagram 30"/>
          <p:cNvGraphicFramePr/>
          <p:nvPr/>
        </p:nvGraphicFramePr>
        <p:xfrm>
          <a:off x="2209800" y="3962400"/>
          <a:ext cx="3886200" cy="838200"/>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32" name="Diagram 31"/>
          <p:cNvGraphicFramePr/>
          <p:nvPr/>
        </p:nvGraphicFramePr>
        <p:xfrm>
          <a:off x="2209800" y="5029200"/>
          <a:ext cx="3886200" cy="838200"/>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33" name="Diagram 32"/>
          <p:cNvGraphicFramePr/>
          <p:nvPr/>
        </p:nvGraphicFramePr>
        <p:xfrm>
          <a:off x="2209800" y="6019800"/>
          <a:ext cx="3886200" cy="838200"/>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pic>
        <p:nvPicPr>
          <p:cNvPr id="26"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7" name="TextBox 26"/>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pic>
        <p:nvPicPr>
          <p:cNvPr id="28" name="Picture 8" descr="http://findicons.com/files/icons/1072/face_avatars/300/fa01.png"/>
          <p:cNvPicPr>
            <a:picLocks noChangeAspect="1" noChangeArrowheads="1"/>
          </p:cNvPicPr>
          <p:nvPr/>
        </p:nvPicPr>
        <p:blipFill>
          <a:blip r:embed="rId4" cstate="print"/>
          <a:srcRect/>
          <a:stretch>
            <a:fillRect/>
          </a:stretch>
        </p:blipFill>
        <p:spPr bwMode="auto">
          <a:xfrm>
            <a:off x="2209800" y="2133600"/>
            <a:ext cx="533400" cy="533400"/>
          </a:xfrm>
          <a:prstGeom prst="rect">
            <a:avLst/>
          </a:prstGeom>
          <a:noFill/>
        </p:spPr>
      </p:pic>
      <p:sp>
        <p:nvSpPr>
          <p:cNvPr id="29" name="TextBox 28"/>
          <p:cNvSpPr txBox="1"/>
          <p:nvPr/>
        </p:nvSpPr>
        <p:spPr>
          <a:xfrm>
            <a:off x="6400800" y="4953000"/>
            <a:ext cx="2057400" cy="1569660"/>
          </a:xfrm>
          <a:prstGeom prst="rect">
            <a:avLst/>
          </a:prstGeom>
          <a:noFill/>
        </p:spPr>
        <p:txBody>
          <a:bodyPr wrap="square" rtlCol="0">
            <a:spAutoFit/>
          </a:bodyPr>
          <a:lstStyle/>
          <a:p>
            <a:r>
              <a:rPr lang="en-US" sz="1200" dirty="0" smtClean="0"/>
              <a:t>(</a:t>
            </a:r>
            <a:r>
              <a:rPr lang="en-US" sz="1200" dirty="0" err="1" smtClean="0"/>
              <a:t>lưu</a:t>
            </a:r>
            <a:r>
              <a:rPr lang="en-US" sz="1200" dirty="0" smtClean="0"/>
              <a:t> ý: </a:t>
            </a:r>
            <a:r>
              <a:rPr lang="en-US" sz="1200" dirty="0" err="1" smtClean="0"/>
              <a:t>khi</a:t>
            </a:r>
            <a:r>
              <a:rPr lang="en-US" sz="1200" dirty="0" smtClean="0"/>
              <a:t> </a:t>
            </a:r>
            <a:r>
              <a:rPr lang="en-US" sz="1200" dirty="0" err="1" smtClean="0"/>
              <a:t>đăng</a:t>
            </a:r>
            <a:r>
              <a:rPr lang="en-US" sz="1200" dirty="0" smtClean="0"/>
              <a:t> </a:t>
            </a:r>
            <a:r>
              <a:rPr lang="en-US" sz="1200" dirty="0" err="1" smtClean="0"/>
              <a:t>nhập</a:t>
            </a:r>
            <a:r>
              <a:rPr lang="en-US" sz="1200" dirty="0" smtClean="0"/>
              <a:t>, </a:t>
            </a:r>
            <a:r>
              <a:rPr lang="en-US" sz="1200" dirty="0" err="1" smtClean="0"/>
              <a:t>hệ</a:t>
            </a:r>
            <a:r>
              <a:rPr lang="en-US" sz="1200" dirty="0" smtClean="0"/>
              <a:t> </a:t>
            </a:r>
            <a:r>
              <a:rPr lang="en-US" sz="1200" dirty="0" err="1" smtClean="0"/>
              <a:t>thống</a:t>
            </a:r>
            <a:r>
              <a:rPr lang="en-US" sz="1200" dirty="0" smtClean="0"/>
              <a:t> </a:t>
            </a:r>
            <a:r>
              <a:rPr lang="en-US" sz="1200" dirty="0" err="1" smtClean="0"/>
              <a:t>sẽ</a:t>
            </a:r>
            <a:r>
              <a:rPr lang="en-US" sz="1200" dirty="0" smtClean="0"/>
              <a:t> </a:t>
            </a:r>
            <a:r>
              <a:rPr lang="en-US" sz="1200" dirty="0" err="1" smtClean="0"/>
              <a:t>gợi</a:t>
            </a:r>
            <a:r>
              <a:rPr lang="en-US" sz="1200" dirty="0" smtClean="0"/>
              <a:t> ý </a:t>
            </a:r>
            <a:r>
              <a:rPr lang="en-US" sz="1200" dirty="0" err="1" smtClean="0"/>
              <a:t>các</a:t>
            </a:r>
            <a:r>
              <a:rPr lang="en-US" sz="1200" dirty="0" smtClean="0"/>
              <a:t> </a:t>
            </a:r>
            <a:r>
              <a:rPr lang="en-US" sz="1200" dirty="0" err="1" smtClean="0"/>
              <a:t>tài</a:t>
            </a:r>
            <a:r>
              <a:rPr lang="en-US" sz="1200" dirty="0" smtClean="0"/>
              <a:t> </a:t>
            </a:r>
            <a:r>
              <a:rPr lang="en-US" sz="1200" dirty="0" err="1" smtClean="0"/>
              <a:t>liệu</a:t>
            </a:r>
            <a:r>
              <a:rPr lang="en-US" sz="1200" dirty="0" smtClean="0"/>
              <a:t> </a:t>
            </a:r>
            <a:r>
              <a:rPr lang="en-US" sz="1200" dirty="0" err="1" smtClean="0"/>
              <a:t>phù</a:t>
            </a:r>
            <a:r>
              <a:rPr lang="en-US" sz="1200" dirty="0" smtClean="0"/>
              <a:t> </a:t>
            </a:r>
            <a:r>
              <a:rPr lang="en-US" sz="1200" dirty="0" err="1" smtClean="0"/>
              <a:t>hợp</a:t>
            </a:r>
            <a:r>
              <a:rPr lang="en-US" sz="1200" dirty="0" smtClean="0"/>
              <a:t> </a:t>
            </a:r>
            <a:r>
              <a:rPr lang="en-US" sz="1200" dirty="0" err="1" smtClean="0"/>
              <a:t>với</a:t>
            </a:r>
            <a:r>
              <a:rPr lang="en-US" sz="1200" dirty="0" smtClean="0"/>
              <a:t> </a:t>
            </a:r>
            <a:r>
              <a:rPr lang="en-US" sz="1200" dirty="0" err="1" smtClean="0"/>
              <a:t>việc</a:t>
            </a:r>
            <a:r>
              <a:rPr lang="en-US" sz="1200" dirty="0" smtClean="0"/>
              <a:t> </a:t>
            </a:r>
            <a:r>
              <a:rPr lang="en-US" sz="1200" dirty="0" err="1" smtClean="0"/>
              <a:t>khai</a:t>
            </a:r>
            <a:r>
              <a:rPr lang="en-US" sz="1200" dirty="0" smtClean="0"/>
              <a:t> </a:t>
            </a:r>
            <a:r>
              <a:rPr lang="en-US" sz="1200" dirty="0" err="1" smtClean="0"/>
              <a:t>trong</a:t>
            </a:r>
            <a:r>
              <a:rPr lang="en-US" sz="1200" dirty="0" smtClean="0"/>
              <a:t> </a:t>
            </a:r>
            <a:r>
              <a:rPr lang="en-US" sz="1200" dirty="0" err="1" smtClean="0"/>
              <a:t>thông</a:t>
            </a:r>
            <a:r>
              <a:rPr lang="en-US" sz="1200" dirty="0" smtClean="0"/>
              <a:t> tin </a:t>
            </a:r>
            <a:r>
              <a:rPr lang="en-US" sz="1200" dirty="0" err="1" smtClean="0"/>
              <a:t>đăng</a:t>
            </a:r>
            <a:r>
              <a:rPr lang="en-US" sz="1200" dirty="0" smtClean="0"/>
              <a:t> </a:t>
            </a:r>
            <a:r>
              <a:rPr lang="en-US" sz="1200" dirty="0" err="1" smtClean="0"/>
              <a:t>ký</a:t>
            </a:r>
            <a:r>
              <a:rPr lang="en-US" sz="1200" dirty="0" smtClean="0"/>
              <a:t> (</a:t>
            </a:r>
            <a:r>
              <a:rPr lang="en-US" sz="1200" dirty="0" err="1" smtClean="0"/>
              <a:t>giáo</a:t>
            </a:r>
            <a:r>
              <a:rPr lang="en-US" sz="1200" dirty="0" smtClean="0"/>
              <a:t> </a:t>
            </a:r>
            <a:r>
              <a:rPr lang="en-US" sz="1200" dirty="0" err="1" smtClean="0"/>
              <a:t>viên</a:t>
            </a:r>
            <a:r>
              <a:rPr lang="en-US" sz="1200" dirty="0" smtClean="0"/>
              <a:t> </a:t>
            </a:r>
            <a:r>
              <a:rPr lang="en-US" sz="1200" dirty="0" err="1" smtClean="0"/>
              <a:t>môn</a:t>
            </a:r>
            <a:r>
              <a:rPr lang="en-US" sz="1200" dirty="0" smtClean="0"/>
              <a:t> </a:t>
            </a:r>
            <a:r>
              <a:rPr lang="en-US" sz="1200" dirty="0" err="1" smtClean="0"/>
              <a:t>nào</a:t>
            </a:r>
            <a:r>
              <a:rPr lang="en-US" sz="1200" dirty="0" smtClean="0"/>
              <a:t> </a:t>
            </a:r>
            <a:r>
              <a:rPr lang="en-US" sz="1200" dirty="0" err="1" smtClean="0"/>
              <a:t>lớp</a:t>
            </a:r>
            <a:r>
              <a:rPr lang="en-US" sz="1200" dirty="0" smtClean="0"/>
              <a:t> </a:t>
            </a:r>
            <a:r>
              <a:rPr lang="en-US" sz="1200" dirty="0" err="1" smtClean="0"/>
              <a:t>gì</a:t>
            </a:r>
            <a:r>
              <a:rPr lang="en-US" sz="1200" dirty="0" smtClean="0"/>
              <a:t>), </a:t>
            </a:r>
            <a:r>
              <a:rPr lang="en-US" sz="1200" dirty="0" err="1" smtClean="0"/>
              <a:t>hoặc</a:t>
            </a:r>
            <a:r>
              <a:rPr lang="en-US" sz="1200" dirty="0" smtClean="0"/>
              <a:t> </a:t>
            </a:r>
            <a:r>
              <a:rPr lang="en-US" sz="1200" dirty="0" err="1" smtClean="0"/>
              <a:t>căn</a:t>
            </a:r>
            <a:r>
              <a:rPr lang="en-US" sz="1200" dirty="0" smtClean="0"/>
              <a:t> </a:t>
            </a:r>
            <a:r>
              <a:rPr lang="en-US" sz="1200" dirty="0" err="1" smtClean="0"/>
              <a:t>cứ</a:t>
            </a:r>
            <a:r>
              <a:rPr lang="en-US" sz="1200" dirty="0" smtClean="0"/>
              <a:t> </a:t>
            </a:r>
            <a:r>
              <a:rPr lang="en-US" sz="1200" dirty="0" err="1" smtClean="0"/>
              <a:t>vào</a:t>
            </a:r>
            <a:r>
              <a:rPr lang="en-US" sz="1200" dirty="0" smtClean="0"/>
              <a:t> </a:t>
            </a:r>
            <a:r>
              <a:rPr lang="en-US" sz="1200" dirty="0" err="1" smtClean="0"/>
              <a:t>các</a:t>
            </a:r>
            <a:r>
              <a:rPr lang="en-US" sz="1200" dirty="0" smtClean="0"/>
              <a:t> </a:t>
            </a:r>
            <a:r>
              <a:rPr lang="en-US" sz="1200" dirty="0" err="1" smtClean="0"/>
              <a:t>tài</a:t>
            </a:r>
            <a:r>
              <a:rPr lang="en-US" sz="1200" dirty="0" smtClean="0"/>
              <a:t> </a:t>
            </a:r>
            <a:r>
              <a:rPr lang="en-US" sz="1200" dirty="0" err="1" smtClean="0"/>
              <a:t>liệu</a:t>
            </a:r>
            <a:r>
              <a:rPr lang="en-US" sz="1200" dirty="0" smtClean="0"/>
              <a:t> </a:t>
            </a:r>
            <a:r>
              <a:rPr lang="en-US" sz="1200" dirty="0" err="1" smtClean="0"/>
              <a:t>mới</a:t>
            </a:r>
            <a:r>
              <a:rPr lang="en-US" sz="1200" dirty="0" smtClean="0"/>
              <a:t> </a:t>
            </a:r>
            <a:r>
              <a:rPr lang="en-US" sz="1200" dirty="0" err="1" smtClean="0"/>
              <a:t>tải</a:t>
            </a:r>
            <a:r>
              <a:rPr lang="en-US" sz="1200" dirty="0" smtClean="0"/>
              <a:t> </a:t>
            </a:r>
            <a:r>
              <a:rPr lang="en-US" sz="1200" dirty="0" err="1" smtClean="0"/>
              <a:t>gần</a:t>
            </a:r>
            <a:r>
              <a:rPr lang="en-US" sz="1200" dirty="0" smtClean="0"/>
              <a:t> </a:t>
            </a:r>
            <a:r>
              <a:rPr lang="en-US" sz="1200" dirty="0" err="1" smtClean="0"/>
              <a:t>nhất</a:t>
            </a:r>
            <a:r>
              <a:rPr lang="en-US" sz="1200" dirty="0" smtClean="0"/>
              <a:t>, </a:t>
            </a:r>
            <a:r>
              <a:rPr lang="en-US" sz="1200" dirty="0" err="1" smtClean="0"/>
              <a:t>hoặc</a:t>
            </a:r>
            <a:r>
              <a:rPr lang="en-US" sz="1200" dirty="0" smtClean="0"/>
              <a:t> </a:t>
            </a:r>
            <a:r>
              <a:rPr lang="en-US" sz="1200" dirty="0" err="1" smtClean="0"/>
              <a:t>mới</a:t>
            </a:r>
            <a:r>
              <a:rPr lang="en-US" sz="1200" dirty="0" smtClean="0"/>
              <a:t> </a:t>
            </a:r>
            <a:r>
              <a:rPr lang="en-US" sz="1200" dirty="0" err="1" smtClean="0"/>
              <a:t>truy</a:t>
            </a:r>
            <a:r>
              <a:rPr lang="en-US" sz="1200" dirty="0" smtClean="0"/>
              <a:t> </a:t>
            </a:r>
            <a:r>
              <a:rPr lang="en-US" sz="1200" dirty="0" err="1" smtClean="0"/>
              <a:t>cập</a:t>
            </a:r>
            <a:r>
              <a:rPr lang="en-US" sz="1200" dirty="0" smtClean="0"/>
              <a:t>, </a:t>
            </a:r>
            <a:r>
              <a:rPr lang="en-US" sz="1200" dirty="0" err="1" smtClean="0"/>
              <a:t>xem</a:t>
            </a:r>
            <a:r>
              <a:rPr lang="en-US" sz="1200" dirty="0" smtClean="0"/>
              <a:t> </a:t>
            </a:r>
            <a:r>
              <a:rPr lang="en-US" sz="1200" dirty="0" err="1" smtClean="0"/>
              <a:t>lần</a:t>
            </a:r>
            <a:r>
              <a:rPr lang="en-US" sz="1200" dirty="0" smtClean="0"/>
              <a:t> </a:t>
            </a:r>
            <a:r>
              <a:rPr lang="en-US" sz="1200" dirty="0" err="1" smtClean="0"/>
              <a:t>gần</a:t>
            </a:r>
            <a:r>
              <a:rPr lang="en-US" sz="1200" dirty="0" smtClean="0"/>
              <a:t> </a:t>
            </a:r>
            <a:r>
              <a:rPr lang="en-US" sz="1200" dirty="0" err="1" smtClean="0"/>
              <a:t>nhất</a:t>
            </a:r>
            <a:r>
              <a:rPr lang="en-US" sz="1200" dirty="0" smtClean="0"/>
              <a:t>, </a:t>
            </a:r>
            <a:r>
              <a:rPr lang="en-US" sz="1200" dirty="0" err="1" smtClean="0"/>
              <a:t>hoặc</a:t>
            </a:r>
            <a:r>
              <a:rPr lang="en-US" sz="1200" dirty="0" smtClean="0"/>
              <a:t> </a:t>
            </a:r>
            <a:r>
              <a:rPr lang="en-US" sz="1200" dirty="0" err="1" smtClean="0"/>
              <a:t>nhiều</a:t>
            </a:r>
            <a:r>
              <a:rPr lang="en-US" sz="1200" dirty="0" smtClean="0"/>
              <a:t> </a:t>
            </a:r>
            <a:r>
              <a:rPr lang="en-US" sz="1200" dirty="0" err="1" smtClean="0"/>
              <a:t>nhất</a:t>
            </a:r>
            <a:r>
              <a:rPr lang="en-US" sz="1200" dirty="0" smtClean="0"/>
              <a:t>.</a:t>
            </a:r>
            <a:endParaRPr lang="en-US" sz="1200" dirty="0"/>
          </a:p>
        </p:txBody>
      </p:sp>
      <p:sp>
        <p:nvSpPr>
          <p:cNvPr id="36" name="TextBox 35"/>
          <p:cNvSpPr txBox="1"/>
          <p:nvPr/>
        </p:nvSpPr>
        <p:spPr>
          <a:xfrm>
            <a:off x="6172200" y="2438400"/>
            <a:ext cx="2743200"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Gợi</a:t>
            </a:r>
            <a:r>
              <a:rPr lang="en-US" b="1" dirty="0" smtClean="0"/>
              <a:t> ý </a:t>
            </a:r>
            <a:r>
              <a:rPr lang="en-US" b="1" dirty="0" err="1" smtClean="0"/>
              <a:t>tải</a:t>
            </a:r>
            <a:r>
              <a:rPr lang="en-US" b="1" dirty="0" smtClean="0"/>
              <a:t> </a:t>
            </a:r>
            <a:r>
              <a:rPr lang="en-US" b="1" dirty="0" err="1" smtClean="0"/>
              <a:t>về</a:t>
            </a:r>
            <a:r>
              <a:rPr lang="en-US" b="1" dirty="0" smtClean="0"/>
              <a:t> :</a:t>
            </a:r>
          </a:p>
          <a:p>
            <a:r>
              <a:rPr lang="en-US" dirty="0" err="1" smtClean="0"/>
              <a:t>Bô</a:t>
            </a:r>
            <a:r>
              <a:rPr lang="en-US" dirty="0" smtClean="0"/>
              <a:t> </a:t>
            </a:r>
            <a:r>
              <a:rPr lang="en-US" dirty="0" err="1" smtClean="0"/>
              <a:t>sưu</a:t>
            </a:r>
            <a:r>
              <a:rPr lang="en-US" dirty="0" smtClean="0"/>
              <a:t> </a:t>
            </a:r>
            <a:r>
              <a:rPr lang="en-US" dirty="0" err="1" smtClean="0"/>
              <a:t>tập</a:t>
            </a:r>
            <a:r>
              <a:rPr lang="en-US" dirty="0" smtClean="0"/>
              <a:t> </a:t>
            </a:r>
            <a:r>
              <a:rPr lang="en-US" dirty="0" err="1" smtClean="0"/>
              <a:t>Đề</a:t>
            </a:r>
            <a:r>
              <a:rPr lang="en-US" dirty="0" smtClean="0"/>
              <a:t> </a:t>
            </a:r>
            <a:r>
              <a:rPr lang="en-US" dirty="0" err="1" smtClean="0"/>
              <a:t>thi</a:t>
            </a:r>
            <a:r>
              <a:rPr lang="en-US" dirty="0" smtClean="0"/>
              <a:t> HSG </a:t>
            </a:r>
            <a:r>
              <a:rPr lang="en-US" dirty="0" err="1" smtClean="0"/>
              <a:t>Lý</a:t>
            </a:r>
            <a:r>
              <a:rPr lang="en-US" dirty="0" smtClean="0"/>
              <a:t> 12 </a:t>
            </a:r>
            <a:r>
              <a:rPr lang="en-US" dirty="0" err="1" smtClean="0"/>
              <a:t>đã</a:t>
            </a:r>
            <a:r>
              <a:rPr lang="en-US" dirty="0" smtClean="0"/>
              <a:t> </a:t>
            </a:r>
            <a:r>
              <a:rPr lang="en-US" dirty="0" err="1" smtClean="0"/>
              <a:t>có</a:t>
            </a:r>
            <a:r>
              <a:rPr lang="en-US" dirty="0" smtClean="0"/>
              <a:t> 1000 </a:t>
            </a:r>
            <a:r>
              <a:rPr lang="en-US" dirty="0" err="1" smtClean="0"/>
              <a:t>lượt</a:t>
            </a:r>
            <a:r>
              <a:rPr lang="en-US" dirty="0" smtClean="0"/>
              <a:t> </a:t>
            </a:r>
            <a:r>
              <a:rPr lang="en-US" dirty="0" err="1" smtClean="0"/>
              <a:t>tải</a:t>
            </a:r>
            <a:endParaRPr lang="en-US" dirty="0" smtClean="0"/>
          </a:p>
          <a:p>
            <a:r>
              <a:rPr lang="en-US" dirty="0" err="1" smtClean="0"/>
              <a:t>Bộ</a:t>
            </a:r>
            <a:r>
              <a:rPr lang="en-US" dirty="0" smtClean="0"/>
              <a:t> </a:t>
            </a:r>
            <a:r>
              <a:rPr lang="en-US" dirty="0" err="1" smtClean="0"/>
              <a:t>bài</a:t>
            </a:r>
            <a:r>
              <a:rPr lang="en-US" dirty="0" smtClean="0"/>
              <a:t> </a:t>
            </a:r>
            <a:r>
              <a:rPr lang="en-US" dirty="0" err="1" smtClean="0"/>
              <a:t>giảng</a:t>
            </a:r>
            <a:r>
              <a:rPr lang="en-US" dirty="0" smtClean="0"/>
              <a:t> </a:t>
            </a:r>
            <a:r>
              <a:rPr lang="en-US" dirty="0" err="1" smtClean="0"/>
              <a:t>Lý</a:t>
            </a:r>
            <a:r>
              <a:rPr lang="en-US" dirty="0" smtClean="0"/>
              <a:t> 9 </a:t>
            </a:r>
            <a:r>
              <a:rPr lang="en-US" dirty="0" err="1" smtClean="0"/>
              <a:t>đã</a:t>
            </a:r>
            <a:r>
              <a:rPr lang="en-US" dirty="0" smtClean="0"/>
              <a:t> </a:t>
            </a:r>
            <a:r>
              <a:rPr lang="en-US" dirty="0" err="1" smtClean="0"/>
              <a:t>có</a:t>
            </a:r>
            <a:r>
              <a:rPr lang="en-US" dirty="0" smtClean="0"/>
              <a:t> 500 </a:t>
            </a:r>
            <a:r>
              <a:rPr lang="en-US" dirty="0" err="1" smtClean="0"/>
              <a:t>lượt</a:t>
            </a:r>
            <a:r>
              <a:rPr lang="en-US" dirty="0" smtClean="0"/>
              <a:t> </a:t>
            </a:r>
            <a:r>
              <a:rPr lang="en-US" dirty="0" err="1" smtClean="0"/>
              <a:t>thích</a:t>
            </a:r>
            <a:r>
              <a:rPr lang="en-US" dirty="0" smtClean="0"/>
              <a:t>.</a:t>
            </a:r>
          </a:p>
          <a:p>
            <a:r>
              <a:rPr lang="en-US" dirty="0" err="1" smtClean="0"/>
              <a:t>Chuyên</a:t>
            </a:r>
            <a:r>
              <a:rPr lang="en-US" dirty="0" smtClean="0"/>
              <a:t> </a:t>
            </a:r>
            <a:r>
              <a:rPr lang="en-US" dirty="0" err="1" smtClean="0"/>
              <a:t>đề</a:t>
            </a:r>
            <a:r>
              <a:rPr lang="en-US" dirty="0" smtClean="0"/>
              <a:t> </a:t>
            </a:r>
            <a:r>
              <a:rPr lang="en-US" dirty="0" err="1" smtClean="0"/>
              <a:t>Lý</a:t>
            </a:r>
            <a:r>
              <a:rPr lang="en-US" dirty="0" smtClean="0"/>
              <a:t> 8 </a:t>
            </a:r>
            <a:r>
              <a:rPr lang="en-US" dirty="0" err="1" smtClean="0"/>
              <a:t>bạn</a:t>
            </a:r>
            <a:r>
              <a:rPr lang="en-US" dirty="0" smtClean="0"/>
              <a:t> </a:t>
            </a:r>
            <a:r>
              <a:rPr lang="en-US" dirty="0" err="1" smtClean="0"/>
              <a:t>xem</a:t>
            </a:r>
            <a:r>
              <a:rPr lang="en-US" dirty="0" smtClean="0"/>
              <a:t> </a:t>
            </a:r>
            <a:r>
              <a:rPr lang="en-US" dirty="0" err="1" smtClean="0"/>
              <a:t>tuần</a:t>
            </a:r>
            <a:r>
              <a:rPr lang="en-US" dirty="0" smtClean="0"/>
              <a:t> </a:t>
            </a:r>
            <a:r>
              <a:rPr lang="en-US" dirty="0" err="1" smtClean="0"/>
              <a:t>vừa</a:t>
            </a:r>
            <a:r>
              <a:rPr lang="en-US" dirty="0" smtClean="0"/>
              <a:t> qua </a:t>
            </a:r>
            <a:r>
              <a:rPr lang="en-US" dirty="0" err="1" smtClean="0"/>
              <a:t>đã</a:t>
            </a:r>
            <a:r>
              <a:rPr lang="en-US" dirty="0" smtClean="0"/>
              <a:t> </a:t>
            </a:r>
            <a:r>
              <a:rPr lang="en-US" dirty="0" err="1" smtClean="0"/>
              <a:t>có</a:t>
            </a:r>
            <a:r>
              <a:rPr lang="en-US" dirty="0" smtClean="0"/>
              <a:t> 99 </a:t>
            </a:r>
            <a:r>
              <a:rPr lang="en-US" dirty="0" err="1" smtClean="0"/>
              <a:t>lượt</a:t>
            </a:r>
            <a:r>
              <a:rPr lang="en-US" dirty="0" smtClean="0"/>
              <a:t> </a:t>
            </a:r>
            <a:r>
              <a:rPr lang="en-US" dirty="0" err="1" smtClean="0"/>
              <a:t>tải</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209800" y="2743200"/>
            <a:ext cx="1143000"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r>
              <a:rPr lang="en-US" sz="1000" b="1" dirty="0" smtClean="0"/>
              <a:t>   </a:t>
            </a:r>
          </a:p>
          <a:p>
            <a:endParaRPr lang="en-US" sz="1000" b="1" dirty="0" smtClean="0"/>
          </a:p>
        </p:txBody>
      </p:sp>
      <p:sp>
        <p:nvSpPr>
          <p:cNvPr id="34" name="TextBox 33"/>
          <p:cNvSpPr txBox="1"/>
          <p:nvPr/>
        </p:nvSpPr>
        <p:spPr>
          <a:xfrm>
            <a:off x="2209800" y="3200400"/>
            <a:ext cx="3733800" cy="707886"/>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Môn</a:t>
            </a:r>
            <a:r>
              <a:rPr lang="en-US" sz="1000" b="1" dirty="0" smtClean="0"/>
              <a:t> </a:t>
            </a:r>
            <a:r>
              <a:rPr lang="en-US" sz="1000" b="1" dirty="0" err="1" smtClean="0"/>
              <a:t>học</a:t>
            </a:r>
            <a:endParaRPr lang="en-US" sz="1000" b="1" dirty="0" smtClean="0"/>
          </a:p>
          <a:p>
            <a:endParaRPr lang="en-US" sz="1000" b="1" dirty="0" smtClean="0"/>
          </a:p>
          <a:p>
            <a:endParaRPr lang="en-US" sz="1000" b="1" dirty="0" smtClean="0"/>
          </a:p>
          <a:p>
            <a:endParaRPr lang="en-US" sz="1000" b="1" dirty="0" smtClean="0"/>
          </a:p>
        </p:txBody>
      </p:sp>
      <p:sp>
        <p:nvSpPr>
          <p:cNvPr id="30" name="TextBox 29"/>
          <p:cNvSpPr txBox="1"/>
          <p:nvPr/>
        </p:nvSpPr>
        <p:spPr>
          <a:xfrm>
            <a:off x="2209800" y="3200400"/>
            <a:ext cx="3733800" cy="707886"/>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Môn</a:t>
            </a:r>
            <a:r>
              <a:rPr lang="en-US" sz="1000" b="1" dirty="0" smtClean="0"/>
              <a:t> </a:t>
            </a:r>
            <a:r>
              <a:rPr lang="en-US" sz="1000" b="1" dirty="0" err="1" smtClean="0"/>
              <a:t>học</a:t>
            </a:r>
            <a:endParaRPr lang="en-US" sz="1000" b="1" dirty="0" smtClean="0"/>
          </a:p>
          <a:p>
            <a:endParaRPr lang="en-US" sz="1000" b="1" dirty="0" smtClean="0"/>
          </a:p>
          <a:p>
            <a:endParaRPr lang="en-US" sz="1000" b="1" dirty="0" smtClean="0"/>
          </a:p>
          <a:p>
            <a:endParaRPr lang="en-US" sz="1000" b="1" dirty="0" smtClean="0"/>
          </a:p>
        </p:txBody>
      </p:sp>
      <p:sp>
        <p:nvSpPr>
          <p:cNvPr id="25" name="TextBox 24"/>
          <p:cNvSpPr txBox="1"/>
          <p:nvPr/>
        </p:nvSpPr>
        <p:spPr>
          <a:xfrm>
            <a:off x="2286000" y="4495800"/>
            <a:ext cx="3733800" cy="707886"/>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Cấp</a:t>
            </a:r>
            <a:r>
              <a:rPr lang="en-US" sz="1000" b="1" dirty="0" smtClean="0"/>
              <a:t> </a:t>
            </a:r>
            <a:r>
              <a:rPr lang="en-US" sz="1000" b="1" dirty="0" err="1" smtClean="0"/>
              <a:t>học</a:t>
            </a:r>
            <a:endParaRPr lang="en-US" sz="1000" b="1" dirty="0" smtClean="0"/>
          </a:p>
          <a:p>
            <a:endParaRPr lang="en-US" sz="1000" b="1" dirty="0" smtClean="0"/>
          </a:p>
          <a:p>
            <a:endParaRPr lang="en-US" sz="1000" b="1" dirty="0" smtClean="0"/>
          </a:p>
          <a:p>
            <a:endParaRPr lang="en-US" sz="1000" b="1" dirty="0" smtClean="0"/>
          </a:p>
        </p:txBody>
      </p:sp>
      <p:sp>
        <p:nvSpPr>
          <p:cNvPr id="35" name="TextBox 34"/>
          <p:cNvSpPr txBox="1"/>
          <p:nvPr/>
        </p:nvSpPr>
        <p:spPr>
          <a:xfrm>
            <a:off x="2209800" y="5715000"/>
            <a:ext cx="3733800" cy="707886"/>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smtClean="0"/>
              <a:t>Top </a:t>
            </a:r>
            <a:r>
              <a:rPr lang="en-US" sz="1000" b="1" dirty="0" err="1" smtClean="0"/>
              <a:t>tải</a:t>
            </a:r>
            <a:r>
              <a:rPr lang="en-US" sz="1000" b="1" dirty="0" smtClean="0"/>
              <a:t> </a:t>
            </a:r>
            <a:r>
              <a:rPr lang="en-US" sz="1000" b="1" dirty="0" err="1" smtClean="0"/>
              <a:t>về</a:t>
            </a:r>
            <a:endParaRPr lang="en-US" sz="1000" b="1" dirty="0" smtClean="0"/>
          </a:p>
          <a:p>
            <a:endParaRPr lang="en-US" sz="1000" b="1" dirty="0" smtClean="0"/>
          </a:p>
          <a:p>
            <a:endParaRPr lang="en-US" sz="1000" b="1" dirty="0" smtClean="0"/>
          </a:p>
          <a:p>
            <a:endParaRPr lang="en-US" sz="1000" b="1" dirty="0" smtClean="0"/>
          </a:p>
        </p:txBody>
      </p:sp>
      <p:sp>
        <p:nvSpPr>
          <p:cNvPr id="4" name="TextBox 3"/>
          <p:cNvSpPr txBox="1"/>
          <p:nvPr/>
        </p:nvSpPr>
        <p:spPr>
          <a:xfrm>
            <a:off x="457200" y="304800"/>
            <a:ext cx="2362200" cy="830997"/>
          </a:xfrm>
          <a:prstGeom prst="rect">
            <a:avLst/>
          </a:prstGeom>
          <a:noFill/>
        </p:spPr>
        <p:txBody>
          <a:bodyPr wrap="square" rtlCol="0">
            <a:spAutoFit/>
          </a:bodyPr>
          <a:lstStyle/>
          <a:p>
            <a:r>
              <a:rPr lang="en-US" sz="1600" dirty="0" smtClean="0"/>
              <a:t>(</a:t>
            </a:r>
            <a:r>
              <a:rPr lang="en-US" sz="1600" dirty="0" err="1" smtClean="0"/>
              <a:t>Thư</a:t>
            </a:r>
            <a:r>
              <a:rPr lang="en-US" sz="1600" dirty="0" smtClean="0"/>
              <a:t> </a:t>
            </a:r>
            <a:r>
              <a:rPr lang="en-US" sz="1600" dirty="0" err="1" smtClean="0"/>
              <a:t>viện</a:t>
            </a:r>
            <a:r>
              <a:rPr lang="en-US" sz="1600" dirty="0" smtClean="0"/>
              <a:t> </a:t>
            </a:r>
            <a:r>
              <a:rPr lang="en-US" sz="1600" dirty="0" err="1" smtClean="0"/>
              <a:t>vào</a:t>
            </a:r>
            <a:r>
              <a:rPr lang="en-US" sz="1600" dirty="0" smtClean="0"/>
              <a:t> chi </a:t>
            </a:r>
            <a:r>
              <a:rPr lang="en-US" sz="1600" dirty="0" err="1" smtClean="0"/>
              <a:t>tiết</a:t>
            </a:r>
            <a:r>
              <a:rPr lang="en-US" sz="1600" dirty="0" smtClean="0"/>
              <a:t> 1 </a:t>
            </a:r>
            <a:r>
              <a:rPr lang="en-US" sz="1600" dirty="0" err="1" smtClean="0"/>
              <a:t>phân</a:t>
            </a:r>
            <a:r>
              <a:rPr lang="en-US" sz="1600" dirty="0" smtClean="0"/>
              <a:t> </a:t>
            </a:r>
            <a:r>
              <a:rPr lang="en-US" sz="1600" dirty="0" err="1" smtClean="0"/>
              <a:t>mục</a:t>
            </a:r>
            <a:r>
              <a:rPr lang="en-US" sz="1600" dirty="0" smtClean="0"/>
              <a:t> – </a:t>
            </a:r>
            <a:r>
              <a:rPr lang="en-US" sz="1600" dirty="0" err="1" smtClean="0"/>
              <a:t>khi</a:t>
            </a:r>
            <a:r>
              <a:rPr lang="en-US" sz="1600" dirty="0" smtClean="0"/>
              <a:t> </a:t>
            </a:r>
            <a:r>
              <a:rPr lang="en-US" sz="1600" dirty="0" err="1" smtClean="0"/>
              <a:t>chưa</a:t>
            </a:r>
            <a:r>
              <a:rPr lang="en-US" sz="1600" dirty="0" smtClean="0"/>
              <a:t> </a:t>
            </a:r>
            <a:r>
              <a:rPr lang="en-US" sz="1600" dirty="0" err="1" smtClean="0"/>
              <a:t>đăng</a:t>
            </a:r>
            <a:r>
              <a:rPr lang="en-US" sz="1600" dirty="0" smtClean="0"/>
              <a:t> </a:t>
            </a:r>
            <a:r>
              <a:rPr lang="en-US" sz="1600" dirty="0" err="1" smtClean="0"/>
              <a:t>nhập</a:t>
            </a:r>
            <a:r>
              <a:rPr lang="en-US" sz="1600" dirty="0" smtClean="0"/>
              <a:t>)</a:t>
            </a:r>
            <a:endParaRPr lang="en-US" sz="1600"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b="1" dirty="0" err="1" smtClean="0"/>
              <a:t>Thư</a:t>
            </a:r>
            <a:r>
              <a:rPr lang="en-US" b="1" dirty="0" smtClean="0"/>
              <a:t> </a:t>
            </a:r>
            <a:r>
              <a:rPr lang="en-US" b="1" dirty="0" err="1" smtClean="0"/>
              <a:t>viện</a:t>
            </a:r>
            <a:endParaRPr lang="en-US" b="1"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4" name="Picture 10" descr="http://static.freepik.com/free-photo/compose-tool_318-26776.jpg"/>
          <p:cNvPicPr>
            <a:picLocks noChangeAspect="1" noChangeArrowheads="1"/>
          </p:cNvPicPr>
          <p:nvPr/>
        </p:nvPicPr>
        <p:blipFill>
          <a:blip r:embed="rId5" cstate="print"/>
          <a:srcRect/>
          <a:stretch>
            <a:fillRect/>
          </a:stretch>
        </p:blipFill>
        <p:spPr bwMode="auto">
          <a:xfrm>
            <a:off x="7772400" y="762000"/>
            <a:ext cx="457200" cy="4572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6" cstate="print"/>
          <a:srcRect/>
          <a:stretch>
            <a:fillRect/>
          </a:stretch>
        </p:blipFill>
        <p:spPr bwMode="auto">
          <a:xfrm>
            <a:off x="802005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953000" y="1295400"/>
            <a:ext cx="914400" cy="738664"/>
          </a:xfrm>
          <a:prstGeom prst="rect">
            <a:avLst/>
          </a:prstGeom>
          <a:noFill/>
          <a:ln>
            <a:solidFill>
              <a:schemeClr val="tx1"/>
            </a:solidFill>
          </a:ln>
        </p:spPr>
        <p:txBody>
          <a:bodyPr wrap="square" rtlCol="0">
            <a:spAutoFit/>
          </a:bodyPr>
          <a:lstStyle/>
          <a:p>
            <a:r>
              <a:rPr lang="en-US" sz="1400" dirty="0" err="1" smtClean="0"/>
              <a:t>Đề</a:t>
            </a:r>
            <a:r>
              <a:rPr lang="en-US" sz="1400" dirty="0" smtClean="0"/>
              <a:t> </a:t>
            </a:r>
            <a:r>
              <a:rPr lang="en-US" sz="1400" dirty="0" err="1" smtClean="0"/>
              <a:t>thi</a:t>
            </a:r>
            <a:endParaRPr lang="en-US" sz="1400" dirty="0" smtClean="0"/>
          </a:p>
          <a:p>
            <a:r>
              <a:rPr lang="en-US" sz="1400" dirty="0" err="1" smtClean="0"/>
              <a:t>Bài</a:t>
            </a:r>
            <a:r>
              <a:rPr lang="en-US" sz="1400" dirty="0" smtClean="0"/>
              <a:t> </a:t>
            </a:r>
            <a:r>
              <a:rPr lang="en-US" sz="1400" dirty="0" err="1" smtClean="0"/>
              <a:t>giảng</a:t>
            </a:r>
            <a:endParaRPr lang="en-US" sz="1400" dirty="0" smtClean="0"/>
          </a:p>
          <a:p>
            <a:r>
              <a:rPr lang="en-US" sz="1400" dirty="0" err="1" smtClean="0"/>
              <a:t>Giáo</a:t>
            </a:r>
            <a:r>
              <a:rPr lang="en-US" sz="1400" dirty="0" smtClean="0"/>
              <a:t> </a:t>
            </a:r>
            <a:r>
              <a:rPr lang="en-US" sz="1400" dirty="0" err="1" smtClean="0"/>
              <a:t>án</a:t>
            </a:r>
            <a:endParaRPr lang="en-US" sz="1400" dirty="0" smtClean="0"/>
          </a:p>
        </p:txBody>
      </p:sp>
      <p:sp>
        <p:nvSpPr>
          <p:cNvPr id="19" name="TextBox 18"/>
          <p:cNvSpPr txBox="1"/>
          <p:nvPr/>
        </p:nvSpPr>
        <p:spPr>
          <a:xfrm>
            <a:off x="609600" y="2286001"/>
            <a:ext cx="1447800" cy="455509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Ứng</a:t>
            </a:r>
            <a:r>
              <a:rPr lang="en-US" sz="1000" b="1" dirty="0" smtClean="0"/>
              <a:t> </a:t>
            </a:r>
            <a:r>
              <a:rPr lang="en-US" sz="1000" b="1" dirty="0" err="1" smtClean="0"/>
              <a:t>dụng</a:t>
            </a:r>
            <a:endParaRPr lang="en-US" sz="1000" b="1" dirty="0" smtClean="0"/>
          </a:p>
          <a:p>
            <a:r>
              <a:rPr lang="en-US" sz="1000" dirty="0" err="1" smtClean="0"/>
              <a:t>Miễn</a:t>
            </a:r>
            <a:r>
              <a:rPr lang="en-US" sz="1000" dirty="0" smtClean="0"/>
              <a:t> </a:t>
            </a:r>
            <a:r>
              <a:rPr lang="en-US" sz="1000" dirty="0" err="1" smtClean="0"/>
              <a:t>phí</a:t>
            </a:r>
            <a:endParaRPr lang="en-US" sz="1000" dirty="0" smtClean="0"/>
          </a:p>
          <a:p>
            <a:r>
              <a:rPr lang="en-US" sz="1000" dirty="0" err="1" smtClean="0"/>
              <a:t>Nhiều</a:t>
            </a:r>
            <a:r>
              <a:rPr lang="en-US" sz="1000" dirty="0" smtClean="0"/>
              <a:t> </a:t>
            </a:r>
            <a:r>
              <a:rPr lang="en-US" sz="1000" dirty="0" err="1" smtClean="0"/>
              <a:t>cài</a:t>
            </a:r>
            <a:r>
              <a:rPr lang="en-US" sz="1000" dirty="0" smtClean="0"/>
              <a:t> </a:t>
            </a:r>
            <a:r>
              <a:rPr lang="en-US" sz="1000" dirty="0" err="1" smtClean="0"/>
              <a:t>đặt</a:t>
            </a:r>
            <a:endParaRPr lang="en-US" sz="1000" dirty="0" smtClean="0"/>
          </a:p>
          <a:p>
            <a:r>
              <a:rPr lang="en-US" sz="1000" dirty="0" err="1" smtClean="0"/>
              <a:t>Mới</a:t>
            </a:r>
            <a:r>
              <a:rPr lang="en-US" sz="1000" dirty="0" smtClean="0"/>
              <a:t> </a:t>
            </a:r>
            <a:r>
              <a:rPr lang="en-US" sz="1000" dirty="0" err="1" smtClean="0"/>
              <a:t>nhất</a:t>
            </a:r>
            <a:endParaRPr lang="en-US" sz="1000" dirty="0" smtClean="0"/>
          </a:p>
          <a:p>
            <a:endParaRPr lang="en-US" sz="1000" dirty="0" smtClean="0"/>
          </a:p>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a:t>
            </a:r>
            <a:r>
              <a:rPr lang="en-US" sz="1000" dirty="0" err="1" smtClean="0"/>
              <a:t>học</a:t>
            </a:r>
            <a:endParaRPr lang="en-US" sz="1000" dirty="0" smtClean="0"/>
          </a:p>
          <a:p>
            <a:r>
              <a:rPr lang="en-US" sz="1000" dirty="0" err="1" smtClean="0"/>
              <a:t>Cấp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Giáo</a:t>
            </a:r>
            <a:r>
              <a:rPr lang="en-US" sz="1000" b="1" dirty="0" smtClean="0"/>
              <a:t> </a:t>
            </a:r>
            <a:r>
              <a:rPr lang="en-US" sz="1000" b="1" dirty="0" err="1" smtClean="0"/>
              <a:t>án</a:t>
            </a:r>
            <a:r>
              <a:rPr lang="en-US" sz="1000" b="1" dirty="0" smtClean="0"/>
              <a:t> </a:t>
            </a:r>
            <a:r>
              <a:rPr lang="en-US" sz="1000" b="1" dirty="0" err="1" smtClean="0"/>
              <a:t>điện</a:t>
            </a:r>
            <a:r>
              <a:rPr lang="en-US" sz="1000" b="1" dirty="0" smtClean="0"/>
              <a:t> </a:t>
            </a:r>
            <a:r>
              <a:rPr lang="en-US" sz="1000" b="1" dirty="0" err="1" smtClean="0"/>
              <a:t>tử</a:t>
            </a:r>
            <a:endParaRPr lang="en-US" sz="1000" b="1" dirty="0"/>
          </a:p>
          <a:p>
            <a:r>
              <a:rPr lang="en-US" sz="1000" dirty="0" err="1" smtClean="0"/>
              <a:t>Môn</a:t>
            </a:r>
            <a:r>
              <a:rPr lang="en-US" sz="1000" dirty="0" smtClean="0"/>
              <a:t> </a:t>
            </a:r>
            <a:r>
              <a:rPr lang="en-US" sz="1000" dirty="0" err="1" smtClean="0"/>
              <a:t>học</a:t>
            </a:r>
            <a:endParaRPr lang="en-US" sz="1000" dirty="0" smtClean="0"/>
          </a:p>
          <a:p>
            <a:r>
              <a:rPr lang="en-US" sz="1000" dirty="0" err="1" smtClean="0"/>
              <a:t>Cấp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Đề</a:t>
            </a:r>
            <a:r>
              <a:rPr lang="en-US" sz="1000" b="1" dirty="0" smtClean="0"/>
              <a:t> </a:t>
            </a:r>
            <a:r>
              <a:rPr lang="en-US" sz="1000" b="1" dirty="0" err="1" smtClean="0"/>
              <a:t>thi</a:t>
            </a:r>
            <a:endParaRPr lang="en-US" sz="1000" b="1" dirty="0" smtClean="0"/>
          </a:p>
          <a:p>
            <a:r>
              <a:rPr lang="en-US" sz="1000" dirty="0" err="1" smtClean="0"/>
              <a:t>Môn</a:t>
            </a:r>
            <a:r>
              <a:rPr lang="en-US" sz="1000" dirty="0" smtClean="0"/>
              <a:t> </a:t>
            </a:r>
            <a:r>
              <a:rPr lang="en-US" sz="1000" dirty="0" err="1" smtClean="0"/>
              <a:t>học</a:t>
            </a:r>
            <a:endParaRPr lang="en-US" sz="1000" dirty="0" smtClean="0"/>
          </a:p>
          <a:p>
            <a:r>
              <a:rPr lang="en-US" sz="1000" dirty="0" err="1" smtClean="0"/>
              <a:t>Cấp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a:p>
          <a:p>
            <a:r>
              <a:rPr lang="en-US" sz="1000" b="1" dirty="0" err="1" smtClean="0"/>
              <a:t>Bộ</a:t>
            </a:r>
            <a:r>
              <a:rPr lang="en-US" sz="1000" b="1" dirty="0" smtClean="0"/>
              <a:t> </a:t>
            </a:r>
            <a:r>
              <a:rPr lang="en-US" sz="1000" b="1" dirty="0" err="1" smtClean="0"/>
              <a:t>sưu</a:t>
            </a:r>
            <a:r>
              <a:rPr lang="en-US" sz="1000" b="1" dirty="0" smtClean="0"/>
              <a:t> </a:t>
            </a:r>
            <a:r>
              <a:rPr lang="en-US" sz="1000" b="1" dirty="0" err="1" smtClean="0"/>
              <a:t>tập</a:t>
            </a:r>
            <a:endParaRPr lang="en-US" sz="1000" b="1" dirty="0" smtClean="0"/>
          </a:p>
          <a:p>
            <a:r>
              <a:rPr lang="en-US" sz="1000" dirty="0" err="1" smtClean="0"/>
              <a:t>Môn</a:t>
            </a:r>
            <a:r>
              <a:rPr lang="en-US" sz="1000" dirty="0" smtClean="0"/>
              <a:t> </a:t>
            </a:r>
            <a:r>
              <a:rPr lang="en-US" sz="1000" dirty="0" err="1" smtClean="0"/>
              <a:t>học</a:t>
            </a:r>
            <a:endParaRPr lang="en-US" sz="1000" dirty="0" smtClean="0"/>
          </a:p>
          <a:p>
            <a:r>
              <a:rPr lang="en-US" sz="1000" dirty="0" err="1" smtClean="0"/>
              <a:t>Cấp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Tư</a:t>
            </a:r>
            <a:r>
              <a:rPr lang="en-US" sz="1000" b="1" dirty="0" smtClean="0"/>
              <a:t> </a:t>
            </a:r>
            <a:r>
              <a:rPr lang="en-US" sz="1000" b="1" dirty="0" err="1" smtClean="0"/>
              <a:t>liệu</a:t>
            </a:r>
            <a:endParaRPr lang="en-US" sz="1000" b="1" dirty="0" smtClean="0"/>
          </a:p>
          <a:p>
            <a:r>
              <a:rPr lang="en-US" sz="1000" dirty="0" err="1" smtClean="0"/>
              <a:t>Môn</a:t>
            </a:r>
            <a:r>
              <a:rPr lang="en-US" sz="1000" dirty="0" smtClean="0"/>
              <a:t> </a:t>
            </a:r>
            <a:r>
              <a:rPr lang="en-US" sz="1000" dirty="0" err="1" smtClean="0"/>
              <a:t>học</a:t>
            </a:r>
            <a:endParaRPr lang="en-US" sz="1000" dirty="0" smtClean="0"/>
          </a:p>
          <a:p>
            <a:r>
              <a:rPr lang="en-US" sz="1000" dirty="0" err="1" smtClean="0"/>
              <a:t>Cấp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dirty="0"/>
          </a:p>
        </p:txBody>
      </p:sp>
      <p:sp>
        <p:nvSpPr>
          <p:cNvPr id="22" name="TextBox 21"/>
          <p:cNvSpPr txBox="1"/>
          <p:nvPr/>
        </p:nvSpPr>
        <p:spPr>
          <a:xfrm>
            <a:off x="2743200" y="2209800"/>
            <a:ext cx="16002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smtClean="0"/>
              <a:t>Upload </a:t>
            </a:r>
            <a:r>
              <a:rPr lang="en-US" b="1" dirty="0" err="1" smtClean="0"/>
              <a:t>tài</a:t>
            </a:r>
            <a:r>
              <a:rPr lang="en-US" b="1" dirty="0" smtClean="0"/>
              <a:t> </a:t>
            </a:r>
            <a:r>
              <a:rPr lang="en-US" b="1" dirty="0" err="1" smtClean="0"/>
              <a:t>liệu</a:t>
            </a:r>
            <a:endParaRPr lang="en-US" b="1" dirty="0"/>
          </a:p>
        </p:txBody>
      </p:sp>
      <p:graphicFrame>
        <p:nvGraphicFramePr>
          <p:cNvPr id="31" name="Diagram 30"/>
          <p:cNvGraphicFramePr/>
          <p:nvPr/>
        </p:nvGraphicFramePr>
        <p:xfrm>
          <a:off x="2209800" y="3505200"/>
          <a:ext cx="3886200" cy="838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32" name="Diagram 31"/>
          <p:cNvGraphicFramePr/>
          <p:nvPr/>
        </p:nvGraphicFramePr>
        <p:xfrm>
          <a:off x="2209800" y="4876800"/>
          <a:ext cx="3886200" cy="8382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33" name="Diagram 32"/>
          <p:cNvGraphicFramePr/>
          <p:nvPr/>
        </p:nvGraphicFramePr>
        <p:xfrm>
          <a:off x="2209800" y="6019800"/>
          <a:ext cx="3886200" cy="83820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29" name="TextBox 28"/>
          <p:cNvSpPr txBox="1"/>
          <p:nvPr/>
        </p:nvSpPr>
        <p:spPr>
          <a:xfrm>
            <a:off x="6858000" y="2819400"/>
            <a:ext cx="2057400" cy="2862322"/>
          </a:xfrm>
          <a:prstGeom prst="rect">
            <a:avLst/>
          </a:prstGeom>
          <a:noFill/>
        </p:spPr>
        <p:txBody>
          <a:bodyPr wrap="square" rtlCol="0">
            <a:spAutoFit/>
          </a:bodyPr>
          <a:lstStyle/>
          <a:p>
            <a:r>
              <a:rPr lang="en-US" dirty="0" smtClean="0"/>
              <a:t>(</a:t>
            </a:r>
            <a:r>
              <a:rPr lang="en-US" dirty="0" err="1" smtClean="0"/>
              <a:t>lưu</a:t>
            </a:r>
            <a:r>
              <a:rPr lang="en-US" dirty="0" smtClean="0"/>
              <a:t> ý: </a:t>
            </a:r>
            <a:r>
              <a:rPr lang="en-US" dirty="0" err="1" smtClean="0"/>
              <a:t>khi</a:t>
            </a:r>
            <a:r>
              <a:rPr lang="en-US" dirty="0" smtClean="0"/>
              <a:t> </a:t>
            </a:r>
            <a:r>
              <a:rPr lang="en-US" dirty="0" err="1" smtClean="0"/>
              <a:t>đăng</a:t>
            </a:r>
            <a:r>
              <a:rPr lang="en-US" dirty="0" smtClean="0"/>
              <a:t> </a:t>
            </a:r>
            <a:r>
              <a:rPr lang="en-US" dirty="0" err="1" smtClean="0"/>
              <a:t>nhập</a:t>
            </a:r>
            <a:r>
              <a:rPr lang="en-US" dirty="0" smtClean="0"/>
              <a:t>, </a:t>
            </a:r>
            <a:r>
              <a:rPr lang="en-US" dirty="0" err="1" smtClean="0"/>
              <a:t>hệ</a:t>
            </a:r>
            <a:r>
              <a:rPr lang="en-US" dirty="0" smtClean="0"/>
              <a:t> </a:t>
            </a:r>
            <a:r>
              <a:rPr lang="en-US" dirty="0" err="1" smtClean="0"/>
              <a:t>thống</a:t>
            </a:r>
            <a:r>
              <a:rPr lang="en-US" dirty="0" smtClean="0"/>
              <a:t> </a:t>
            </a:r>
            <a:r>
              <a:rPr lang="en-US" dirty="0" err="1" smtClean="0"/>
              <a:t>sẽ</a:t>
            </a:r>
            <a:r>
              <a:rPr lang="en-US" dirty="0" smtClean="0"/>
              <a:t> </a:t>
            </a:r>
            <a:r>
              <a:rPr lang="en-US" dirty="0" err="1" smtClean="0"/>
              <a:t>gợi</a:t>
            </a:r>
            <a:r>
              <a:rPr lang="en-US" dirty="0" smtClean="0"/>
              <a:t> ý </a:t>
            </a:r>
            <a:r>
              <a:rPr lang="en-US" dirty="0" err="1" smtClean="0"/>
              <a:t>các</a:t>
            </a:r>
            <a:r>
              <a:rPr lang="en-US" dirty="0" smtClean="0"/>
              <a:t> </a:t>
            </a:r>
            <a:r>
              <a:rPr lang="en-US" dirty="0" err="1" smtClean="0"/>
              <a:t>tài</a:t>
            </a:r>
            <a:r>
              <a:rPr lang="en-US" dirty="0" smtClean="0"/>
              <a:t> </a:t>
            </a:r>
            <a:r>
              <a:rPr lang="en-US" dirty="0" err="1" smtClean="0"/>
              <a:t>liệu</a:t>
            </a:r>
            <a:r>
              <a:rPr lang="en-US" dirty="0" smtClean="0"/>
              <a:t> </a:t>
            </a:r>
            <a:r>
              <a:rPr lang="en-US" dirty="0" err="1" smtClean="0"/>
              <a:t>phù</a:t>
            </a:r>
            <a:r>
              <a:rPr lang="en-US" dirty="0" smtClean="0"/>
              <a:t> </a:t>
            </a:r>
            <a:r>
              <a:rPr lang="en-US" dirty="0" err="1" smtClean="0"/>
              <a:t>hợp</a:t>
            </a:r>
            <a:r>
              <a:rPr lang="en-US" dirty="0" smtClean="0"/>
              <a:t> </a:t>
            </a:r>
            <a:r>
              <a:rPr lang="en-US" dirty="0" err="1" smtClean="0"/>
              <a:t>với</a:t>
            </a:r>
            <a:r>
              <a:rPr lang="en-US" dirty="0" smtClean="0"/>
              <a:t> </a:t>
            </a:r>
            <a:r>
              <a:rPr lang="en-US" dirty="0" err="1" smtClean="0"/>
              <a:t>việc</a:t>
            </a:r>
            <a:r>
              <a:rPr lang="en-US" dirty="0" smtClean="0"/>
              <a:t> </a:t>
            </a:r>
            <a:r>
              <a:rPr lang="en-US" dirty="0" err="1" smtClean="0"/>
              <a:t>khai</a:t>
            </a:r>
            <a:r>
              <a:rPr lang="en-US" dirty="0" smtClean="0"/>
              <a:t> </a:t>
            </a:r>
            <a:r>
              <a:rPr lang="en-US" dirty="0" err="1" smtClean="0"/>
              <a:t>trong</a:t>
            </a:r>
            <a:r>
              <a:rPr lang="en-US" dirty="0" smtClean="0"/>
              <a:t> </a:t>
            </a:r>
            <a:r>
              <a:rPr lang="en-US" dirty="0" err="1" smtClean="0"/>
              <a:t>thông</a:t>
            </a:r>
            <a:r>
              <a:rPr lang="en-US" dirty="0" smtClean="0"/>
              <a:t> tin </a:t>
            </a:r>
            <a:r>
              <a:rPr lang="en-US" dirty="0" err="1" smtClean="0"/>
              <a:t>đăng</a:t>
            </a:r>
            <a:r>
              <a:rPr lang="en-US" dirty="0" smtClean="0"/>
              <a:t> </a:t>
            </a:r>
            <a:r>
              <a:rPr lang="en-US" dirty="0" err="1" smtClean="0"/>
              <a:t>ký</a:t>
            </a:r>
            <a:r>
              <a:rPr lang="en-US" dirty="0" smtClean="0"/>
              <a:t> (</a:t>
            </a:r>
            <a:r>
              <a:rPr lang="en-US" dirty="0" err="1" smtClean="0"/>
              <a:t>giáo</a:t>
            </a:r>
            <a:r>
              <a:rPr lang="en-US" dirty="0" smtClean="0"/>
              <a:t> </a:t>
            </a:r>
            <a:r>
              <a:rPr lang="en-US" dirty="0" err="1" smtClean="0"/>
              <a:t>viên</a:t>
            </a:r>
            <a:r>
              <a:rPr lang="en-US" dirty="0" smtClean="0"/>
              <a:t> </a:t>
            </a:r>
            <a:r>
              <a:rPr lang="en-US" dirty="0" err="1" smtClean="0"/>
              <a:t>môn</a:t>
            </a:r>
            <a:r>
              <a:rPr lang="en-US" dirty="0" smtClean="0"/>
              <a:t> </a:t>
            </a:r>
            <a:r>
              <a:rPr lang="en-US" dirty="0" err="1" smtClean="0"/>
              <a:t>nào</a:t>
            </a:r>
            <a:r>
              <a:rPr lang="en-US" dirty="0" smtClean="0"/>
              <a:t> </a:t>
            </a:r>
            <a:r>
              <a:rPr lang="en-US" dirty="0" err="1" smtClean="0"/>
              <a:t>lớp</a:t>
            </a:r>
            <a:r>
              <a:rPr lang="en-US" dirty="0" smtClean="0"/>
              <a:t> </a:t>
            </a:r>
            <a:r>
              <a:rPr lang="en-US" dirty="0" err="1" smtClean="0"/>
              <a:t>gì</a:t>
            </a:r>
            <a:r>
              <a:rPr lang="en-US" dirty="0" smtClean="0"/>
              <a:t>), </a:t>
            </a:r>
            <a:r>
              <a:rPr lang="en-US" dirty="0" err="1" smtClean="0"/>
              <a:t>hoặc</a:t>
            </a:r>
            <a:r>
              <a:rPr lang="en-US" dirty="0" smtClean="0"/>
              <a:t> </a:t>
            </a:r>
            <a:r>
              <a:rPr lang="en-US" dirty="0" err="1" smtClean="0"/>
              <a:t>căn</a:t>
            </a:r>
            <a:r>
              <a:rPr lang="en-US" dirty="0" smtClean="0"/>
              <a:t> </a:t>
            </a:r>
            <a:r>
              <a:rPr lang="en-US" dirty="0" err="1" smtClean="0"/>
              <a:t>cứ</a:t>
            </a:r>
            <a:r>
              <a:rPr lang="en-US" dirty="0" smtClean="0"/>
              <a:t> </a:t>
            </a:r>
            <a:r>
              <a:rPr lang="en-US" dirty="0" err="1" smtClean="0"/>
              <a:t>vào</a:t>
            </a:r>
            <a:r>
              <a:rPr lang="en-US" dirty="0" smtClean="0"/>
              <a:t> </a:t>
            </a:r>
            <a:r>
              <a:rPr lang="en-US" dirty="0" err="1" smtClean="0"/>
              <a:t>các</a:t>
            </a:r>
            <a:r>
              <a:rPr lang="en-US" dirty="0" smtClean="0"/>
              <a:t> </a:t>
            </a:r>
            <a:r>
              <a:rPr lang="en-US" dirty="0" err="1" smtClean="0"/>
              <a:t>tài</a:t>
            </a:r>
            <a:r>
              <a:rPr lang="en-US" dirty="0" smtClean="0"/>
              <a:t> </a:t>
            </a:r>
            <a:r>
              <a:rPr lang="en-US" dirty="0" err="1" smtClean="0"/>
              <a:t>liệu</a:t>
            </a:r>
            <a:r>
              <a:rPr lang="en-US" dirty="0" smtClean="0"/>
              <a:t> </a:t>
            </a:r>
            <a:r>
              <a:rPr lang="en-US" dirty="0" err="1" smtClean="0"/>
              <a:t>mới</a:t>
            </a:r>
            <a:r>
              <a:rPr lang="en-US" dirty="0" smtClean="0"/>
              <a:t> </a:t>
            </a:r>
            <a:r>
              <a:rPr lang="en-US" dirty="0" err="1" smtClean="0"/>
              <a:t>tải</a:t>
            </a:r>
            <a:r>
              <a:rPr lang="en-US" dirty="0" smtClean="0"/>
              <a:t> </a:t>
            </a:r>
            <a:r>
              <a:rPr lang="en-US" dirty="0" err="1" smtClean="0"/>
              <a:t>gần</a:t>
            </a:r>
            <a:r>
              <a:rPr lang="en-US" dirty="0" smtClean="0"/>
              <a:t> </a:t>
            </a:r>
            <a:r>
              <a:rPr lang="en-US" dirty="0" err="1" smtClean="0"/>
              <a:t>nhất</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830997"/>
          </a:xfrm>
          <a:prstGeom prst="rect">
            <a:avLst/>
          </a:prstGeom>
          <a:noFill/>
        </p:spPr>
        <p:txBody>
          <a:bodyPr wrap="square" rtlCol="0">
            <a:spAutoFit/>
          </a:bodyPr>
          <a:lstStyle/>
          <a:p>
            <a:r>
              <a:rPr lang="en-US" sz="1600" dirty="0" smtClean="0"/>
              <a:t>(</a:t>
            </a:r>
            <a:r>
              <a:rPr lang="en-US" sz="1600" dirty="0" err="1" smtClean="0"/>
              <a:t>Thư</a:t>
            </a:r>
            <a:r>
              <a:rPr lang="en-US" sz="1600" dirty="0" smtClean="0"/>
              <a:t> </a:t>
            </a:r>
            <a:r>
              <a:rPr lang="en-US" sz="1600" dirty="0" err="1" smtClean="0"/>
              <a:t>viện</a:t>
            </a:r>
            <a:r>
              <a:rPr lang="en-US" sz="1600" dirty="0" smtClean="0"/>
              <a:t> </a:t>
            </a:r>
            <a:r>
              <a:rPr lang="en-US" sz="1600" dirty="0" err="1" smtClean="0"/>
              <a:t>vào</a:t>
            </a:r>
            <a:r>
              <a:rPr lang="en-US" sz="1600" dirty="0" smtClean="0"/>
              <a:t> chi </a:t>
            </a:r>
            <a:r>
              <a:rPr lang="en-US" sz="1600" dirty="0" err="1" smtClean="0"/>
              <a:t>tiết</a:t>
            </a:r>
            <a:r>
              <a:rPr lang="en-US" sz="1600" dirty="0" smtClean="0"/>
              <a:t> 1 </a:t>
            </a:r>
            <a:r>
              <a:rPr lang="en-US" sz="1600" dirty="0" err="1" smtClean="0"/>
              <a:t>phân</a:t>
            </a:r>
            <a:r>
              <a:rPr lang="en-US" sz="1600" dirty="0" smtClean="0"/>
              <a:t> </a:t>
            </a:r>
            <a:r>
              <a:rPr lang="en-US" sz="1600" dirty="0" err="1" smtClean="0"/>
              <a:t>mục</a:t>
            </a:r>
            <a:r>
              <a:rPr lang="en-US" sz="1600" dirty="0" smtClean="0"/>
              <a:t> – </a:t>
            </a:r>
            <a:r>
              <a:rPr lang="en-US" sz="1600" dirty="0" err="1" smtClean="0"/>
              <a:t>khi</a:t>
            </a:r>
            <a:r>
              <a:rPr lang="en-US" sz="1600" dirty="0" smtClean="0"/>
              <a:t> </a:t>
            </a:r>
            <a:r>
              <a:rPr lang="en-US" sz="1600" dirty="0" err="1" smtClean="0"/>
              <a:t>đã</a:t>
            </a:r>
            <a:r>
              <a:rPr lang="en-US" sz="1600" dirty="0" smtClean="0"/>
              <a:t> </a:t>
            </a:r>
            <a:r>
              <a:rPr lang="en-US" sz="1600" dirty="0" err="1" smtClean="0"/>
              <a:t>đăng</a:t>
            </a:r>
            <a:r>
              <a:rPr lang="en-US" sz="1600" dirty="0" smtClean="0"/>
              <a:t> </a:t>
            </a:r>
            <a:r>
              <a:rPr lang="en-US" sz="1600" dirty="0" err="1" smtClean="0"/>
              <a:t>nhập</a:t>
            </a:r>
            <a:r>
              <a:rPr lang="en-US" sz="1600" dirty="0" smtClean="0"/>
              <a:t>)</a:t>
            </a:r>
            <a:endParaRPr lang="en-US" sz="1600"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b="1" dirty="0" err="1" smtClean="0"/>
              <a:t>Thư</a:t>
            </a:r>
            <a:r>
              <a:rPr lang="en-US" b="1" dirty="0" smtClean="0"/>
              <a:t> </a:t>
            </a:r>
            <a:r>
              <a:rPr lang="en-US" b="1" dirty="0" err="1" smtClean="0"/>
              <a:t>viện</a:t>
            </a:r>
            <a:endParaRPr lang="en-US" b="1"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4" name="Picture 10" descr="http://static.freepik.com/free-photo/compose-tool_318-26776.jpg"/>
          <p:cNvPicPr>
            <a:picLocks noChangeAspect="1" noChangeArrowheads="1"/>
          </p:cNvPicPr>
          <p:nvPr/>
        </p:nvPicPr>
        <p:blipFill>
          <a:blip r:embed="rId5" cstate="print"/>
          <a:srcRect/>
          <a:stretch>
            <a:fillRect/>
          </a:stretch>
        </p:blipFill>
        <p:spPr bwMode="auto">
          <a:xfrm>
            <a:off x="7772400" y="762000"/>
            <a:ext cx="457200" cy="4572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6" cstate="print"/>
          <a:srcRect/>
          <a:stretch>
            <a:fillRect/>
          </a:stretch>
        </p:blipFill>
        <p:spPr bwMode="auto">
          <a:xfrm>
            <a:off x="802005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953000" y="1295400"/>
            <a:ext cx="914400" cy="738664"/>
          </a:xfrm>
          <a:prstGeom prst="rect">
            <a:avLst/>
          </a:prstGeom>
          <a:noFill/>
          <a:ln>
            <a:solidFill>
              <a:schemeClr val="tx1"/>
            </a:solidFill>
          </a:ln>
        </p:spPr>
        <p:txBody>
          <a:bodyPr wrap="square" rtlCol="0">
            <a:spAutoFit/>
          </a:bodyPr>
          <a:lstStyle/>
          <a:p>
            <a:r>
              <a:rPr lang="en-US" sz="1400" dirty="0" err="1" smtClean="0"/>
              <a:t>Đề</a:t>
            </a:r>
            <a:r>
              <a:rPr lang="en-US" sz="1400" dirty="0" smtClean="0"/>
              <a:t> </a:t>
            </a:r>
            <a:r>
              <a:rPr lang="en-US" sz="1400" dirty="0" err="1" smtClean="0"/>
              <a:t>thi</a:t>
            </a:r>
            <a:endParaRPr lang="en-US" sz="1400" dirty="0" smtClean="0"/>
          </a:p>
          <a:p>
            <a:r>
              <a:rPr lang="en-US" sz="1400" dirty="0" err="1" smtClean="0"/>
              <a:t>Bài</a:t>
            </a:r>
            <a:r>
              <a:rPr lang="en-US" sz="1400" dirty="0" smtClean="0"/>
              <a:t> </a:t>
            </a:r>
            <a:r>
              <a:rPr lang="en-US" sz="1400" dirty="0" err="1" smtClean="0"/>
              <a:t>giảng</a:t>
            </a:r>
            <a:endParaRPr lang="en-US" sz="1400" dirty="0" smtClean="0"/>
          </a:p>
          <a:p>
            <a:r>
              <a:rPr lang="en-US" sz="1400" dirty="0" err="1" smtClean="0"/>
              <a:t>Giáo</a:t>
            </a:r>
            <a:r>
              <a:rPr lang="en-US" sz="1400" dirty="0" smtClean="0"/>
              <a:t> </a:t>
            </a:r>
            <a:r>
              <a:rPr lang="en-US" sz="1400" dirty="0" err="1" smtClean="0"/>
              <a:t>án</a:t>
            </a:r>
            <a:endParaRPr lang="en-US" sz="1400" dirty="0" smtClean="0"/>
          </a:p>
        </p:txBody>
      </p:sp>
      <p:sp>
        <p:nvSpPr>
          <p:cNvPr id="19" name="TextBox 18"/>
          <p:cNvSpPr txBox="1"/>
          <p:nvPr/>
        </p:nvSpPr>
        <p:spPr>
          <a:xfrm>
            <a:off x="609600" y="2286001"/>
            <a:ext cx="1447800" cy="4555093"/>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Ứng</a:t>
            </a:r>
            <a:r>
              <a:rPr lang="en-US" sz="1000" b="1" dirty="0" smtClean="0"/>
              <a:t> </a:t>
            </a:r>
            <a:r>
              <a:rPr lang="en-US" sz="1000" b="1" dirty="0" err="1" smtClean="0"/>
              <a:t>dụng</a:t>
            </a:r>
            <a:endParaRPr lang="en-US" sz="1000" b="1" dirty="0" smtClean="0"/>
          </a:p>
          <a:p>
            <a:r>
              <a:rPr lang="en-US" sz="1000" dirty="0" err="1" smtClean="0"/>
              <a:t>Miễn</a:t>
            </a:r>
            <a:r>
              <a:rPr lang="en-US" sz="1000" dirty="0" smtClean="0"/>
              <a:t> </a:t>
            </a:r>
            <a:r>
              <a:rPr lang="en-US" sz="1000" dirty="0" err="1" smtClean="0"/>
              <a:t>phí</a:t>
            </a:r>
            <a:endParaRPr lang="en-US" sz="1000" dirty="0" smtClean="0"/>
          </a:p>
          <a:p>
            <a:r>
              <a:rPr lang="en-US" sz="1000" dirty="0" err="1" smtClean="0"/>
              <a:t>Nhiều</a:t>
            </a:r>
            <a:r>
              <a:rPr lang="en-US" sz="1000" dirty="0" smtClean="0"/>
              <a:t> </a:t>
            </a:r>
            <a:r>
              <a:rPr lang="en-US" sz="1000" dirty="0" err="1" smtClean="0"/>
              <a:t>cài</a:t>
            </a:r>
            <a:r>
              <a:rPr lang="en-US" sz="1000" dirty="0" smtClean="0"/>
              <a:t> </a:t>
            </a:r>
            <a:r>
              <a:rPr lang="en-US" sz="1000" dirty="0" err="1" smtClean="0"/>
              <a:t>đặt</a:t>
            </a:r>
            <a:endParaRPr lang="en-US" sz="1000" dirty="0" smtClean="0"/>
          </a:p>
          <a:p>
            <a:r>
              <a:rPr lang="en-US" sz="1000" dirty="0" err="1" smtClean="0"/>
              <a:t>Mới</a:t>
            </a:r>
            <a:r>
              <a:rPr lang="en-US" sz="1000" dirty="0" smtClean="0"/>
              <a:t> </a:t>
            </a:r>
            <a:r>
              <a:rPr lang="en-US" sz="1000" dirty="0" err="1" smtClean="0"/>
              <a:t>nhất</a:t>
            </a:r>
            <a:endParaRPr lang="en-US" sz="1000" dirty="0" smtClean="0"/>
          </a:p>
          <a:p>
            <a:endParaRPr lang="en-US" sz="1000" dirty="0" smtClean="0"/>
          </a:p>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a:t>
            </a:r>
            <a:r>
              <a:rPr lang="en-US" sz="1000" dirty="0" err="1" smtClean="0"/>
              <a:t>học</a:t>
            </a:r>
            <a:endParaRPr lang="en-US" sz="1000" dirty="0" smtClean="0"/>
          </a:p>
          <a:p>
            <a:r>
              <a:rPr lang="en-US" sz="1000" dirty="0" err="1" smtClean="0"/>
              <a:t>Cấp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Giáo</a:t>
            </a:r>
            <a:r>
              <a:rPr lang="en-US" sz="1000" b="1" dirty="0" smtClean="0"/>
              <a:t> </a:t>
            </a:r>
            <a:r>
              <a:rPr lang="en-US" sz="1000" b="1" dirty="0" err="1" smtClean="0"/>
              <a:t>án</a:t>
            </a:r>
            <a:r>
              <a:rPr lang="en-US" sz="1000" b="1" dirty="0" smtClean="0"/>
              <a:t> </a:t>
            </a:r>
            <a:r>
              <a:rPr lang="en-US" sz="1000" b="1" dirty="0" err="1" smtClean="0"/>
              <a:t>điện</a:t>
            </a:r>
            <a:r>
              <a:rPr lang="en-US" sz="1000" b="1" dirty="0" smtClean="0"/>
              <a:t> </a:t>
            </a:r>
            <a:r>
              <a:rPr lang="en-US" sz="1000" b="1" dirty="0" err="1" smtClean="0"/>
              <a:t>tử</a:t>
            </a:r>
            <a:endParaRPr lang="en-US" sz="1000" b="1" dirty="0"/>
          </a:p>
          <a:p>
            <a:r>
              <a:rPr lang="en-US" sz="1000" dirty="0" err="1" smtClean="0"/>
              <a:t>Môn</a:t>
            </a:r>
            <a:r>
              <a:rPr lang="en-US" sz="1000" dirty="0" smtClean="0"/>
              <a:t> </a:t>
            </a:r>
            <a:r>
              <a:rPr lang="en-US" sz="1000" dirty="0" err="1" smtClean="0"/>
              <a:t>học</a:t>
            </a:r>
            <a:endParaRPr lang="en-US" sz="1000" dirty="0" smtClean="0"/>
          </a:p>
          <a:p>
            <a:r>
              <a:rPr lang="en-US" sz="1000" dirty="0" err="1" smtClean="0"/>
              <a:t>Cấp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Đề</a:t>
            </a:r>
            <a:r>
              <a:rPr lang="en-US" sz="1000" b="1" dirty="0" smtClean="0"/>
              <a:t> </a:t>
            </a:r>
            <a:r>
              <a:rPr lang="en-US" sz="1000" b="1" dirty="0" err="1" smtClean="0"/>
              <a:t>thi</a:t>
            </a:r>
            <a:endParaRPr lang="en-US" sz="1000" b="1" dirty="0" smtClean="0"/>
          </a:p>
          <a:p>
            <a:r>
              <a:rPr lang="en-US" sz="1000" dirty="0" err="1" smtClean="0"/>
              <a:t>Môn</a:t>
            </a:r>
            <a:r>
              <a:rPr lang="en-US" sz="1000" dirty="0" smtClean="0"/>
              <a:t> </a:t>
            </a:r>
            <a:r>
              <a:rPr lang="en-US" sz="1000" dirty="0" err="1" smtClean="0"/>
              <a:t>học</a:t>
            </a:r>
            <a:endParaRPr lang="en-US" sz="1000" dirty="0" smtClean="0"/>
          </a:p>
          <a:p>
            <a:r>
              <a:rPr lang="en-US" sz="1000" dirty="0" err="1" smtClean="0"/>
              <a:t>Cấp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a:p>
          <a:p>
            <a:r>
              <a:rPr lang="en-US" sz="1000" b="1" dirty="0" err="1" smtClean="0"/>
              <a:t>Bộ</a:t>
            </a:r>
            <a:r>
              <a:rPr lang="en-US" sz="1000" b="1" dirty="0" smtClean="0"/>
              <a:t> </a:t>
            </a:r>
            <a:r>
              <a:rPr lang="en-US" sz="1000" b="1" dirty="0" err="1" smtClean="0"/>
              <a:t>sưu</a:t>
            </a:r>
            <a:r>
              <a:rPr lang="en-US" sz="1000" b="1" dirty="0" smtClean="0"/>
              <a:t> </a:t>
            </a:r>
            <a:r>
              <a:rPr lang="en-US" sz="1000" b="1" dirty="0" err="1" smtClean="0"/>
              <a:t>tập</a:t>
            </a:r>
            <a:endParaRPr lang="en-US" sz="1000" b="1" dirty="0" smtClean="0"/>
          </a:p>
          <a:p>
            <a:r>
              <a:rPr lang="en-US" sz="1000" dirty="0" err="1" smtClean="0"/>
              <a:t>Môn</a:t>
            </a:r>
            <a:r>
              <a:rPr lang="en-US" sz="1000" dirty="0" smtClean="0"/>
              <a:t> </a:t>
            </a:r>
            <a:r>
              <a:rPr lang="en-US" sz="1000" dirty="0" err="1" smtClean="0"/>
              <a:t>học</a:t>
            </a:r>
            <a:endParaRPr lang="en-US" sz="1000" dirty="0" smtClean="0"/>
          </a:p>
          <a:p>
            <a:r>
              <a:rPr lang="en-US" sz="1000" dirty="0" err="1" smtClean="0"/>
              <a:t>Cấp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Tư</a:t>
            </a:r>
            <a:r>
              <a:rPr lang="en-US" sz="1000" b="1" dirty="0" smtClean="0"/>
              <a:t> </a:t>
            </a:r>
            <a:r>
              <a:rPr lang="en-US" sz="1000" b="1" dirty="0" err="1" smtClean="0"/>
              <a:t>liệu</a:t>
            </a:r>
            <a:endParaRPr lang="en-US" sz="1000" b="1" dirty="0" smtClean="0"/>
          </a:p>
          <a:p>
            <a:r>
              <a:rPr lang="en-US" sz="1000" dirty="0" err="1" smtClean="0"/>
              <a:t>Môn</a:t>
            </a:r>
            <a:r>
              <a:rPr lang="en-US" sz="1000" dirty="0" smtClean="0"/>
              <a:t> </a:t>
            </a:r>
            <a:r>
              <a:rPr lang="en-US" sz="1000" dirty="0" err="1" smtClean="0"/>
              <a:t>học</a:t>
            </a:r>
            <a:endParaRPr lang="en-US" sz="1000" dirty="0" smtClean="0"/>
          </a:p>
          <a:p>
            <a:r>
              <a:rPr lang="en-US" sz="1000" dirty="0" err="1" smtClean="0"/>
              <a:t>Cấp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dirty="0"/>
          </a:p>
        </p:txBody>
      </p:sp>
      <p:sp>
        <p:nvSpPr>
          <p:cNvPr id="22" name="TextBox 21"/>
          <p:cNvSpPr txBox="1"/>
          <p:nvPr/>
        </p:nvSpPr>
        <p:spPr>
          <a:xfrm>
            <a:off x="2743200" y="2209800"/>
            <a:ext cx="16002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smtClean="0"/>
              <a:t>Upload </a:t>
            </a:r>
            <a:r>
              <a:rPr lang="en-US" b="1" dirty="0" err="1" smtClean="0"/>
              <a:t>tài</a:t>
            </a:r>
            <a:r>
              <a:rPr lang="en-US" b="1" dirty="0" smtClean="0"/>
              <a:t> </a:t>
            </a:r>
            <a:r>
              <a:rPr lang="en-US" b="1" dirty="0" err="1" smtClean="0"/>
              <a:t>liệu</a:t>
            </a:r>
            <a:endParaRPr lang="en-US" b="1" dirty="0"/>
          </a:p>
        </p:txBody>
      </p:sp>
      <p:sp>
        <p:nvSpPr>
          <p:cNvPr id="23" name="TextBox 22"/>
          <p:cNvSpPr txBox="1"/>
          <p:nvPr/>
        </p:nvSpPr>
        <p:spPr>
          <a:xfrm>
            <a:off x="2209800" y="2743200"/>
            <a:ext cx="3733800" cy="86177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b="1" dirty="0" smtClean="0"/>
              <a:t>   </a:t>
            </a:r>
          </a:p>
          <a:p>
            <a:endParaRPr lang="en-US" sz="1000" b="1" dirty="0" smtClean="0"/>
          </a:p>
          <a:p>
            <a:endParaRPr lang="en-US" sz="1000" b="1" dirty="0" smtClean="0"/>
          </a:p>
          <a:p>
            <a:endParaRPr lang="en-US" sz="1000" b="1" dirty="0" smtClean="0"/>
          </a:p>
        </p:txBody>
      </p:sp>
      <p:graphicFrame>
        <p:nvGraphicFramePr>
          <p:cNvPr id="31" name="Diagram 30"/>
          <p:cNvGraphicFramePr/>
          <p:nvPr/>
        </p:nvGraphicFramePr>
        <p:xfrm>
          <a:off x="2209800" y="3200400"/>
          <a:ext cx="3886200" cy="838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32" name="Diagram 31"/>
          <p:cNvGraphicFramePr/>
          <p:nvPr/>
        </p:nvGraphicFramePr>
        <p:xfrm>
          <a:off x="2209800" y="4267200"/>
          <a:ext cx="3886200" cy="8382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33" name="Diagram 32"/>
          <p:cNvGraphicFramePr/>
          <p:nvPr/>
        </p:nvGraphicFramePr>
        <p:xfrm>
          <a:off x="2209800" y="5562600"/>
          <a:ext cx="3886200" cy="83820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pic>
        <p:nvPicPr>
          <p:cNvPr id="26"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7" name="TextBox 26"/>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pic>
        <p:nvPicPr>
          <p:cNvPr id="28" name="Picture 8" descr="http://findicons.com/files/icons/1072/face_avatars/300/fa01.png"/>
          <p:cNvPicPr>
            <a:picLocks noChangeAspect="1" noChangeArrowheads="1"/>
          </p:cNvPicPr>
          <p:nvPr/>
        </p:nvPicPr>
        <p:blipFill>
          <a:blip r:embed="rId4" cstate="print"/>
          <a:srcRect/>
          <a:stretch>
            <a:fillRect/>
          </a:stretch>
        </p:blipFill>
        <p:spPr bwMode="auto">
          <a:xfrm>
            <a:off x="2209800" y="2133600"/>
            <a:ext cx="533400" cy="533400"/>
          </a:xfrm>
          <a:prstGeom prst="rect">
            <a:avLst/>
          </a:prstGeom>
          <a:noFill/>
        </p:spPr>
      </p:pic>
      <p:sp>
        <p:nvSpPr>
          <p:cNvPr id="29" name="TextBox 28"/>
          <p:cNvSpPr txBox="1"/>
          <p:nvPr/>
        </p:nvSpPr>
        <p:spPr>
          <a:xfrm>
            <a:off x="6858000" y="2819400"/>
            <a:ext cx="2057400" cy="2862322"/>
          </a:xfrm>
          <a:prstGeom prst="rect">
            <a:avLst/>
          </a:prstGeom>
          <a:noFill/>
        </p:spPr>
        <p:txBody>
          <a:bodyPr wrap="square" rtlCol="0">
            <a:spAutoFit/>
          </a:bodyPr>
          <a:lstStyle/>
          <a:p>
            <a:r>
              <a:rPr lang="en-US" dirty="0" smtClean="0"/>
              <a:t>(</a:t>
            </a:r>
            <a:r>
              <a:rPr lang="en-US" dirty="0" err="1" smtClean="0"/>
              <a:t>lưu</a:t>
            </a:r>
            <a:r>
              <a:rPr lang="en-US" dirty="0" smtClean="0"/>
              <a:t> ý: </a:t>
            </a:r>
            <a:r>
              <a:rPr lang="en-US" dirty="0" err="1" smtClean="0"/>
              <a:t>khi</a:t>
            </a:r>
            <a:r>
              <a:rPr lang="en-US" dirty="0" smtClean="0"/>
              <a:t> </a:t>
            </a:r>
            <a:r>
              <a:rPr lang="en-US" dirty="0" err="1" smtClean="0"/>
              <a:t>đăng</a:t>
            </a:r>
            <a:r>
              <a:rPr lang="en-US" dirty="0" smtClean="0"/>
              <a:t> </a:t>
            </a:r>
            <a:r>
              <a:rPr lang="en-US" dirty="0" err="1" smtClean="0"/>
              <a:t>nhập</a:t>
            </a:r>
            <a:r>
              <a:rPr lang="en-US" dirty="0" smtClean="0"/>
              <a:t>, </a:t>
            </a:r>
            <a:r>
              <a:rPr lang="en-US" dirty="0" err="1" smtClean="0"/>
              <a:t>hệ</a:t>
            </a:r>
            <a:r>
              <a:rPr lang="en-US" dirty="0" smtClean="0"/>
              <a:t> </a:t>
            </a:r>
            <a:r>
              <a:rPr lang="en-US" dirty="0" err="1" smtClean="0"/>
              <a:t>thống</a:t>
            </a:r>
            <a:r>
              <a:rPr lang="en-US" dirty="0" smtClean="0"/>
              <a:t> </a:t>
            </a:r>
            <a:r>
              <a:rPr lang="en-US" dirty="0" err="1" smtClean="0"/>
              <a:t>sẽ</a:t>
            </a:r>
            <a:r>
              <a:rPr lang="en-US" dirty="0" smtClean="0"/>
              <a:t> </a:t>
            </a:r>
            <a:r>
              <a:rPr lang="en-US" dirty="0" err="1" smtClean="0"/>
              <a:t>gợi</a:t>
            </a:r>
            <a:r>
              <a:rPr lang="en-US" dirty="0" smtClean="0"/>
              <a:t> ý </a:t>
            </a:r>
            <a:r>
              <a:rPr lang="en-US" dirty="0" err="1" smtClean="0"/>
              <a:t>các</a:t>
            </a:r>
            <a:r>
              <a:rPr lang="en-US" dirty="0" smtClean="0"/>
              <a:t> </a:t>
            </a:r>
            <a:r>
              <a:rPr lang="en-US" dirty="0" err="1" smtClean="0"/>
              <a:t>tài</a:t>
            </a:r>
            <a:r>
              <a:rPr lang="en-US" dirty="0" smtClean="0"/>
              <a:t> </a:t>
            </a:r>
            <a:r>
              <a:rPr lang="en-US" dirty="0" err="1" smtClean="0"/>
              <a:t>liệu</a:t>
            </a:r>
            <a:r>
              <a:rPr lang="en-US" dirty="0" smtClean="0"/>
              <a:t> </a:t>
            </a:r>
            <a:r>
              <a:rPr lang="en-US" dirty="0" err="1" smtClean="0"/>
              <a:t>phù</a:t>
            </a:r>
            <a:r>
              <a:rPr lang="en-US" dirty="0" smtClean="0"/>
              <a:t> </a:t>
            </a:r>
            <a:r>
              <a:rPr lang="en-US" dirty="0" err="1" smtClean="0"/>
              <a:t>hợp</a:t>
            </a:r>
            <a:r>
              <a:rPr lang="en-US" dirty="0" smtClean="0"/>
              <a:t> </a:t>
            </a:r>
            <a:r>
              <a:rPr lang="en-US" dirty="0" err="1" smtClean="0"/>
              <a:t>với</a:t>
            </a:r>
            <a:r>
              <a:rPr lang="en-US" dirty="0" smtClean="0"/>
              <a:t> </a:t>
            </a:r>
            <a:r>
              <a:rPr lang="en-US" dirty="0" err="1" smtClean="0"/>
              <a:t>việc</a:t>
            </a:r>
            <a:r>
              <a:rPr lang="en-US" dirty="0" smtClean="0"/>
              <a:t> </a:t>
            </a:r>
            <a:r>
              <a:rPr lang="en-US" dirty="0" err="1" smtClean="0"/>
              <a:t>khai</a:t>
            </a:r>
            <a:r>
              <a:rPr lang="en-US" dirty="0" smtClean="0"/>
              <a:t> </a:t>
            </a:r>
            <a:r>
              <a:rPr lang="en-US" dirty="0" err="1" smtClean="0"/>
              <a:t>trong</a:t>
            </a:r>
            <a:r>
              <a:rPr lang="en-US" dirty="0" smtClean="0"/>
              <a:t> </a:t>
            </a:r>
            <a:r>
              <a:rPr lang="en-US" dirty="0" err="1" smtClean="0"/>
              <a:t>thông</a:t>
            </a:r>
            <a:r>
              <a:rPr lang="en-US" dirty="0" smtClean="0"/>
              <a:t> tin </a:t>
            </a:r>
            <a:r>
              <a:rPr lang="en-US" dirty="0" err="1" smtClean="0"/>
              <a:t>đăng</a:t>
            </a:r>
            <a:r>
              <a:rPr lang="en-US" dirty="0" smtClean="0"/>
              <a:t> </a:t>
            </a:r>
            <a:r>
              <a:rPr lang="en-US" dirty="0" err="1" smtClean="0"/>
              <a:t>ký</a:t>
            </a:r>
            <a:r>
              <a:rPr lang="en-US" dirty="0" smtClean="0"/>
              <a:t> (</a:t>
            </a:r>
            <a:r>
              <a:rPr lang="en-US" dirty="0" err="1" smtClean="0"/>
              <a:t>giáo</a:t>
            </a:r>
            <a:r>
              <a:rPr lang="en-US" dirty="0" smtClean="0"/>
              <a:t> </a:t>
            </a:r>
            <a:r>
              <a:rPr lang="en-US" dirty="0" err="1" smtClean="0"/>
              <a:t>viên</a:t>
            </a:r>
            <a:r>
              <a:rPr lang="en-US" dirty="0" smtClean="0"/>
              <a:t> </a:t>
            </a:r>
            <a:r>
              <a:rPr lang="en-US" dirty="0" err="1" smtClean="0"/>
              <a:t>môn</a:t>
            </a:r>
            <a:r>
              <a:rPr lang="en-US" dirty="0" smtClean="0"/>
              <a:t> </a:t>
            </a:r>
            <a:r>
              <a:rPr lang="en-US" dirty="0" err="1" smtClean="0"/>
              <a:t>nào</a:t>
            </a:r>
            <a:r>
              <a:rPr lang="en-US" dirty="0" smtClean="0"/>
              <a:t> </a:t>
            </a:r>
            <a:r>
              <a:rPr lang="en-US" dirty="0" err="1" smtClean="0"/>
              <a:t>lớp</a:t>
            </a:r>
            <a:r>
              <a:rPr lang="en-US" dirty="0" smtClean="0"/>
              <a:t> </a:t>
            </a:r>
            <a:r>
              <a:rPr lang="en-US" dirty="0" err="1" smtClean="0"/>
              <a:t>gì</a:t>
            </a:r>
            <a:r>
              <a:rPr lang="en-US" dirty="0" smtClean="0"/>
              <a:t>), </a:t>
            </a:r>
            <a:r>
              <a:rPr lang="en-US" dirty="0" err="1" smtClean="0"/>
              <a:t>hoặc</a:t>
            </a:r>
            <a:r>
              <a:rPr lang="en-US" dirty="0" smtClean="0"/>
              <a:t> </a:t>
            </a:r>
            <a:r>
              <a:rPr lang="en-US" dirty="0" err="1" smtClean="0"/>
              <a:t>căn</a:t>
            </a:r>
            <a:r>
              <a:rPr lang="en-US" dirty="0" smtClean="0"/>
              <a:t> </a:t>
            </a:r>
            <a:r>
              <a:rPr lang="en-US" dirty="0" err="1" smtClean="0"/>
              <a:t>cứ</a:t>
            </a:r>
            <a:r>
              <a:rPr lang="en-US" dirty="0" smtClean="0"/>
              <a:t> </a:t>
            </a:r>
            <a:r>
              <a:rPr lang="en-US" dirty="0" err="1" smtClean="0"/>
              <a:t>vào</a:t>
            </a:r>
            <a:r>
              <a:rPr lang="en-US" dirty="0" smtClean="0"/>
              <a:t> </a:t>
            </a:r>
            <a:r>
              <a:rPr lang="en-US" dirty="0" err="1" smtClean="0"/>
              <a:t>các</a:t>
            </a:r>
            <a:r>
              <a:rPr lang="en-US" dirty="0" smtClean="0"/>
              <a:t> </a:t>
            </a:r>
            <a:r>
              <a:rPr lang="en-US" dirty="0" err="1" smtClean="0"/>
              <a:t>tài</a:t>
            </a:r>
            <a:r>
              <a:rPr lang="en-US" dirty="0" smtClean="0"/>
              <a:t> </a:t>
            </a:r>
            <a:r>
              <a:rPr lang="en-US" dirty="0" err="1" smtClean="0"/>
              <a:t>liệu</a:t>
            </a:r>
            <a:r>
              <a:rPr lang="en-US" dirty="0" smtClean="0"/>
              <a:t> </a:t>
            </a:r>
            <a:r>
              <a:rPr lang="en-US" dirty="0" err="1" smtClean="0"/>
              <a:t>mới</a:t>
            </a:r>
            <a:r>
              <a:rPr lang="en-US" dirty="0" smtClean="0"/>
              <a:t> </a:t>
            </a:r>
            <a:r>
              <a:rPr lang="en-US" dirty="0" err="1" smtClean="0"/>
              <a:t>tải</a:t>
            </a:r>
            <a:r>
              <a:rPr lang="en-US" dirty="0" smtClean="0"/>
              <a:t> </a:t>
            </a:r>
            <a:r>
              <a:rPr lang="en-US" dirty="0" err="1" smtClean="0"/>
              <a:t>gần</a:t>
            </a:r>
            <a:r>
              <a:rPr lang="en-US" dirty="0" smtClean="0"/>
              <a:t> </a:t>
            </a:r>
            <a:r>
              <a:rPr lang="en-US" dirty="0" err="1" smtClean="0"/>
              <a:t>nhất</a:t>
            </a: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830997"/>
          </a:xfrm>
          <a:prstGeom prst="rect">
            <a:avLst/>
          </a:prstGeom>
          <a:noFill/>
        </p:spPr>
        <p:txBody>
          <a:bodyPr wrap="square" rtlCol="0">
            <a:spAutoFit/>
          </a:bodyPr>
          <a:lstStyle/>
          <a:p>
            <a:r>
              <a:rPr lang="en-US" sz="1600" dirty="0" smtClean="0"/>
              <a:t>(</a:t>
            </a:r>
            <a:r>
              <a:rPr lang="en-US" sz="1600" dirty="0" err="1" smtClean="0"/>
              <a:t>Thư</a:t>
            </a:r>
            <a:r>
              <a:rPr lang="en-US" sz="1600" dirty="0" smtClean="0"/>
              <a:t> </a:t>
            </a:r>
            <a:r>
              <a:rPr lang="en-US" sz="1600" dirty="0" err="1" smtClean="0"/>
              <a:t>viện</a:t>
            </a:r>
            <a:r>
              <a:rPr lang="en-US" sz="1600" dirty="0" smtClean="0"/>
              <a:t> </a:t>
            </a:r>
            <a:r>
              <a:rPr lang="en-US" sz="1600" dirty="0" err="1" smtClean="0"/>
              <a:t>vào</a:t>
            </a:r>
            <a:r>
              <a:rPr lang="en-US" sz="1600" dirty="0" smtClean="0"/>
              <a:t> chi </a:t>
            </a:r>
            <a:r>
              <a:rPr lang="en-US" sz="1600" dirty="0" err="1" smtClean="0"/>
              <a:t>tiết</a:t>
            </a:r>
            <a:r>
              <a:rPr lang="en-US" sz="1600" dirty="0" smtClean="0"/>
              <a:t> 1 </a:t>
            </a:r>
            <a:r>
              <a:rPr lang="en-US" sz="1600" dirty="0" err="1" smtClean="0"/>
              <a:t>phân</a:t>
            </a:r>
            <a:r>
              <a:rPr lang="en-US" sz="1600" dirty="0" smtClean="0"/>
              <a:t> </a:t>
            </a:r>
            <a:r>
              <a:rPr lang="en-US" sz="1600" dirty="0" err="1" smtClean="0"/>
              <a:t>mục</a:t>
            </a:r>
            <a:r>
              <a:rPr lang="en-US" sz="1600" dirty="0" smtClean="0"/>
              <a:t> – </a:t>
            </a:r>
            <a:r>
              <a:rPr lang="en-US" sz="1600" dirty="0" err="1" smtClean="0"/>
              <a:t>khi</a:t>
            </a:r>
            <a:r>
              <a:rPr lang="en-US" sz="1600" dirty="0" smtClean="0"/>
              <a:t> </a:t>
            </a:r>
            <a:r>
              <a:rPr lang="en-US" sz="1600" dirty="0" err="1" smtClean="0"/>
              <a:t>đã</a:t>
            </a:r>
            <a:r>
              <a:rPr lang="en-US" sz="1600" dirty="0" smtClean="0"/>
              <a:t> </a:t>
            </a:r>
            <a:r>
              <a:rPr lang="en-US" sz="1600" dirty="0" err="1" smtClean="0"/>
              <a:t>đăng</a:t>
            </a:r>
            <a:r>
              <a:rPr lang="en-US" sz="1600" dirty="0" smtClean="0"/>
              <a:t> </a:t>
            </a:r>
            <a:r>
              <a:rPr lang="en-US" sz="1600" dirty="0" err="1" smtClean="0"/>
              <a:t>nhập</a:t>
            </a:r>
            <a:r>
              <a:rPr lang="en-US" sz="1600" dirty="0" smtClean="0"/>
              <a:t>)</a:t>
            </a:r>
            <a:endParaRPr lang="en-US" sz="1600"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b="1" dirty="0" err="1" smtClean="0"/>
              <a:t>Thư</a:t>
            </a:r>
            <a:r>
              <a:rPr lang="en-US" b="1" dirty="0" smtClean="0"/>
              <a:t> </a:t>
            </a:r>
            <a:r>
              <a:rPr lang="en-US" b="1" dirty="0" err="1" smtClean="0"/>
              <a:t>viện</a:t>
            </a:r>
            <a:endParaRPr lang="en-US" b="1"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4676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953000" y="1295400"/>
            <a:ext cx="914400" cy="738664"/>
          </a:xfrm>
          <a:prstGeom prst="rect">
            <a:avLst/>
          </a:prstGeom>
          <a:noFill/>
          <a:ln>
            <a:solidFill>
              <a:schemeClr val="tx1"/>
            </a:solidFill>
          </a:ln>
        </p:spPr>
        <p:txBody>
          <a:bodyPr wrap="square" rtlCol="0">
            <a:spAutoFit/>
          </a:bodyPr>
          <a:lstStyle/>
          <a:p>
            <a:r>
              <a:rPr lang="en-US" sz="1400" dirty="0" err="1" smtClean="0"/>
              <a:t>Đề</a:t>
            </a:r>
            <a:r>
              <a:rPr lang="en-US" sz="1400" dirty="0" smtClean="0"/>
              <a:t> </a:t>
            </a:r>
            <a:r>
              <a:rPr lang="en-US" sz="1400" dirty="0" err="1" smtClean="0"/>
              <a:t>thi</a:t>
            </a:r>
            <a:endParaRPr lang="en-US" sz="1400" dirty="0" smtClean="0"/>
          </a:p>
          <a:p>
            <a:r>
              <a:rPr lang="en-US" sz="1400" dirty="0" err="1" smtClean="0"/>
              <a:t>Bài</a:t>
            </a:r>
            <a:r>
              <a:rPr lang="en-US" sz="1400" dirty="0" smtClean="0"/>
              <a:t> </a:t>
            </a:r>
            <a:r>
              <a:rPr lang="en-US" sz="1400" dirty="0" err="1" smtClean="0"/>
              <a:t>giảng</a:t>
            </a:r>
            <a:endParaRPr lang="en-US" sz="1400" dirty="0" smtClean="0"/>
          </a:p>
          <a:p>
            <a:r>
              <a:rPr lang="en-US" sz="1400" dirty="0" err="1" smtClean="0"/>
              <a:t>Giáo</a:t>
            </a:r>
            <a:r>
              <a:rPr lang="en-US" sz="1400" dirty="0" smtClean="0"/>
              <a:t> </a:t>
            </a:r>
            <a:r>
              <a:rPr lang="en-US" sz="1400" dirty="0" err="1" smtClean="0"/>
              <a:t>án</a:t>
            </a:r>
            <a:endParaRPr lang="en-US" sz="1400" dirty="0" smtClean="0"/>
          </a:p>
        </p:txBody>
      </p:sp>
      <p:sp>
        <p:nvSpPr>
          <p:cNvPr id="19" name="TextBox 18"/>
          <p:cNvSpPr txBox="1"/>
          <p:nvPr/>
        </p:nvSpPr>
        <p:spPr>
          <a:xfrm>
            <a:off x="609600" y="2286001"/>
            <a:ext cx="1447800" cy="378565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Ứng</a:t>
            </a:r>
            <a:r>
              <a:rPr lang="en-US" sz="1000" b="1" dirty="0" smtClean="0"/>
              <a:t> </a:t>
            </a:r>
            <a:r>
              <a:rPr lang="en-US" sz="1000" b="1" dirty="0" err="1" smtClean="0"/>
              <a:t>dụng</a:t>
            </a:r>
            <a:endParaRPr lang="en-US" sz="1000" b="1" dirty="0" smtClean="0"/>
          </a:p>
          <a:p>
            <a:r>
              <a:rPr lang="en-US" sz="1000" dirty="0" err="1" smtClean="0"/>
              <a:t>Miễn</a:t>
            </a:r>
            <a:r>
              <a:rPr lang="en-US" sz="1000" dirty="0" smtClean="0"/>
              <a:t> </a:t>
            </a:r>
            <a:r>
              <a:rPr lang="en-US" sz="1000" dirty="0" err="1" smtClean="0"/>
              <a:t>phí</a:t>
            </a:r>
            <a:endParaRPr lang="en-US" sz="1000" dirty="0" smtClean="0"/>
          </a:p>
          <a:p>
            <a:r>
              <a:rPr lang="en-US" sz="1000" dirty="0" err="1" smtClean="0"/>
              <a:t>Nhiều</a:t>
            </a:r>
            <a:r>
              <a:rPr lang="en-US" sz="1000" dirty="0" smtClean="0"/>
              <a:t> </a:t>
            </a:r>
            <a:r>
              <a:rPr lang="en-US" sz="1000" dirty="0" err="1" smtClean="0"/>
              <a:t>cài</a:t>
            </a:r>
            <a:r>
              <a:rPr lang="en-US" sz="1000" dirty="0" smtClean="0"/>
              <a:t> </a:t>
            </a:r>
            <a:r>
              <a:rPr lang="en-US" sz="1000" dirty="0" err="1" smtClean="0"/>
              <a:t>đặt</a:t>
            </a:r>
            <a:endParaRPr lang="en-US" sz="1000" dirty="0" smtClean="0"/>
          </a:p>
          <a:p>
            <a:r>
              <a:rPr lang="en-US" sz="1000" dirty="0" err="1" smtClean="0"/>
              <a:t>Mới</a:t>
            </a:r>
            <a:r>
              <a:rPr lang="en-US" sz="1000" dirty="0" smtClean="0"/>
              <a:t> </a:t>
            </a:r>
            <a:r>
              <a:rPr lang="en-US" sz="1000" dirty="0" err="1" smtClean="0"/>
              <a:t>nhất</a:t>
            </a:r>
            <a:endParaRPr lang="en-US" sz="1000" dirty="0" smtClean="0"/>
          </a:p>
          <a:p>
            <a:endParaRPr lang="en-US" sz="1000" dirty="0" smtClean="0"/>
          </a:p>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Giáo</a:t>
            </a:r>
            <a:r>
              <a:rPr lang="en-US" sz="1000" b="1" dirty="0" smtClean="0"/>
              <a:t> </a:t>
            </a:r>
            <a:r>
              <a:rPr lang="en-US" sz="1000" b="1" dirty="0" err="1" smtClean="0"/>
              <a:t>án</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Đề</a:t>
            </a:r>
            <a:r>
              <a:rPr lang="en-US" sz="1000" b="1" dirty="0" smtClean="0"/>
              <a:t> </a:t>
            </a:r>
            <a:r>
              <a:rPr lang="en-US" sz="1000" b="1" dirty="0" err="1" smtClean="0"/>
              <a:t>thi</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Bộ</a:t>
            </a:r>
            <a:r>
              <a:rPr lang="en-US" sz="1000" b="1" dirty="0" smtClean="0"/>
              <a:t> </a:t>
            </a:r>
            <a:r>
              <a:rPr lang="en-US" sz="1000" b="1" dirty="0" err="1" smtClean="0"/>
              <a:t>sưu</a:t>
            </a:r>
            <a:r>
              <a:rPr lang="en-US" sz="1000" b="1" dirty="0" smtClean="0"/>
              <a:t> </a:t>
            </a:r>
            <a:r>
              <a:rPr lang="en-US" sz="1000" b="1" dirty="0" err="1" smtClean="0"/>
              <a:t>tập</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Tư</a:t>
            </a:r>
            <a:r>
              <a:rPr lang="en-US" sz="1000" b="1" dirty="0" smtClean="0"/>
              <a:t> </a:t>
            </a:r>
            <a:r>
              <a:rPr lang="en-US" sz="1000" b="1" dirty="0" err="1" smtClean="0"/>
              <a:t>liệu</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dirty="0"/>
          </a:p>
        </p:txBody>
      </p:sp>
      <p:sp>
        <p:nvSpPr>
          <p:cNvPr id="22" name="TextBox 21"/>
          <p:cNvSpPr txBox="1"/>
          <p:nvPr/>
        </p:nvSpPr>
        <p:spPr>
          <a:xfrm>
            <a:off x="2743200" y="2209800"/>
            <a:ext cx="16002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smtClean="0"/>
              <a:t>Upload </a:t>
            </a:r>
            <a:r>
              <a:rPr lang="en-US" b="1" dirty="0" err="1" smtClean="0"/>
              <a:t>tài</a:t>
            </a:r>
            <a:r>
              <a:rPr lang="en-US" b="1" dirty="0" smtClean="0"/>
              <a:t> </a:t>
            </a:r>
            <a:r>
              <a:rPr lang="en-US" b="1" dirty="0" err="1" smtClean="0"/>
              <a:t>liệu</a:t>
            </a:r>
            <a:endParaRPr lang="en-US" b="1" dirty="0"/>
          </a:p>
        </p:txBody>
      </p:sp>
      <p:sp>
        <p:nvSpPr>
          <p:cNvPr id="23" name="TextBox 22"/>
          <p:cNvSpPr txBox="1"/>
          <p:nvPr/>
        </p:nvSpPr>
        <p:spPr>
          <a:xfrm>
            <a:off x="2209800" y="2743200"/>
            <a:ext cx="3733800" cy="86177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r>
              <a:rPr lang="en-US" sz="1000" b="1" dirty="0" smtClean="0"/>
              <a:t>/</a:t>
            </a:r>
            <a:r>
              <a:rPr lang="en-US" sz="1000" b="1" dirty="0" err="1" smtClean="0"/>
              <a:t>Vật</a:t>
            </a:r>
            <a:r>
              <a:rPr lang="en-US" sz="1000" b="1" dirty="0" smtClean="0"/>
              <a:t> </a:t>
            </a:r>
            <a:r>
              <a:rPr lang="en-US" sz="1000" b="1" dirty="0" err="1" smtClean="0"/>
              <a:t>lý</a:t>
            </a:r>
            <a:r>
              <a:rPr lang="en-US" sz="1000" b="1" dirty="0" smtClean="0"/>
              <a:t> 8</a:t>
            </a:r>
          </a:p>
          <a:p>
            <a:r>
              <a:rPr lang="en-US" sz="1000" b="1" dirty="0" smtClean="0"/>
              <a:t>   </a:t>
            </a:r>
          </a:p>
          <a:p>
            <a:endParaRPr lang="en-US" sz="1000" b="1" dirty="0" smtClean="0"/>
          </a:p>
          <a:p>
            <a:endParaRPr lang="en-US" sz="1000" b="1" dirty="0" smtClean="0"/>
          </a:p>
          <a:p>
            <a:endParaRPr lang="en-US" sz="1000" b="1" dirty="0" smtClean="0"/>
          </a:p>
        </p:txBody>
      </p:sp>
      <p:pic>
        <p:nvPicPr>
          <p:cNvPr id="26"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7" name="TextBox 26"/>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pic>
        <p:nvPicPr>
          <p:cNvPr id="28" name="Picture 8" descr="http://findicons.com/files/icons/1072/face_avatars/300/fa01.png"/>
          <p:cNvPicPr>
            <a:picLocks noChangeAspect="1" noChangeArrowheads="1"/>
          </p:cNvPicPr>
          <p:nvPr/>
        </p:nvPicPr>
        <p:blipFill>
          <a:blip r:embed="rId4" cstate="print"/>
          <a:srcRect/>
          <a:stretch>
            <a:fillRect/>
          </a:stretch>
        </p:blipFill>
        <p:spPr bwMode="auto">
          <a:xfrm>
            <a:off x="2209800" y="2133600"/>
            <a:ext cx="533400" cy="533400"/>
          </a:xfrm>
          <a:prstGeom prst="rect">
            <a:avLst/>
          </a:prstGeom>
          <a:noFill/>
        </p:spPr>
      </p:pic>
      <p:pic>
        <p:nvPicPr>
          <p:cNvPr id="1027" name="Picture 3"/>
          <p:cNvPicPr>
            <a:picLocks noChangeAspect="1" noChangeArrowheads="1"/>
          </p:cNvPicPr>
          <p:nvPr/>
        </p:nvPicPr>
        <p:blipFill>
          <a:blip r:embed="rId6" cstate="print"/>
          <a:srcRect l="21889" t="10417" r="37116" b="21875"/>
          <a:stretch>
            <a:fillRect/>
          </a:stretch>
        </p:blipFill>
        <p:spPr bwMode="auto">
          <a:xfrm>
            <a:off x="2209800" y="2971800"/>
            <a:ext cx="3657600" cy="2703445"/>
          </a:xfrm>
          <a:prstGeom prst="rect">
            <a:avLst/>
          </a:prstGeom>
          <a:noFill/>
          <a:ln w="9525">
            <a:noFill/>
            <a:miter lim="800000"/>
            <a:headEnd/>
            <a:tailEnd/>
          </a:ln>
        </p:spPr>
      </p:pic>
      <p:sp>
        <p:nvSpPr>
          <p:cNvPr id="30" name="TextBox 29"/>
          <p:cNvSpPr txBox="1"/>
          <p:nvPr/>
        </p:nvSpPr>
        <p:spPr>
          <a:xfrm>
            <a:off x="6172200" y="2209800"/>
            <a:ext cx="2743200"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err="1" smtClean="0"/>
              <a:t>Những</a:t>
            </a:r>
            <a:r>
              <a:rPr lang="en-US" b="1" dirty="0" smtClean="0"/>
              <a:t> </a:t>
            </a:r>
            <a:r>
              <a:rPr lang="en-US" b="1" dirty="0" err="1" smtClean="0"/>
              <a:t>bài</a:t>
            </a:r>
            <a:r>
              <a:rPr lang="en-US" b="1" dirty="0" smtClean="0"/>
              <a:t> </a:t>
            </a:r>
            <a:r>
              <a:rPr lang="en-US" b="1" dirty="0" err="1" smtClean="0"/>
              <a:t>tương</a:t>
            </a:r>
            <a:r>
              <a:rPr lang="en-US" b="1" dirty="0" smtClean="0"/>
              <a:t> </a:t>
            </a:r>
            <a:r>
              <a:rPr lang="en-US" b="1" dirty="0" err="1" smtClean="0"/>
              <a:t>tự</a:t>
            </a:r>
            <a:endParaRPr lang="en-US" b="1" dirty="0" smtClean="0"/>
          </a:p>
          <a:p>
            <a:r>
              <a:rPr lang="en-US" dirty="0" err="1" smtClean="0"/>
              <a:t>Bài</a:t>
            </a:r>
            <a:r>
              <a:rPr lang="en-US" dirty="0" smtClean="0"/>
              <a:t> </a:t>
            </a:r>
            <a:r>
              <a:rPr lang="en-US" dirty="0" err="1" smtClean="0"/>
              <a:t>giảng</a:t>
            </a:r>
            <a:r>
              <a:rPr lang="en-US" dirty="0" smtClean="0"/>
              <a:t> “</a:t>
            </a:r>
            <a:r>
              <a:rPr lang="en-US" dirty="0" err="1" smtClean="0"/>
              <a:t>Lực</a:t>
            </a:r>
            <a:r>
              <a:rPr lang="en-US" dirty="0" smtClean="0"/>
              <a:t> </a:t>
            </a:r>
            <a:r>
              <a:rPr lang="en-US" dirty="0" err="1" smtClean="0"/>
              <a:t>đẩy</a:t>
            </a:r>
            <a:r>
              <a:rPr lang="en-US" dirty="0" smtClean="0"/>
              <a:t> </a:t>
            </a:r>
            <a:r>
              <a:rPr lang="en-US" dirty="0" err="1" smtClean="0"/>
              <a:t>Ác-si-mét</a:t>
            </a:r>
            <a:r>
              <a:rPr lang="en-US" dirty="0" smtClean="0"/>
              <a:t>” </a:t>
            </a:r>
            <a:r>
              <a:rPr lang="en-US" dirty="0" err="1" smtClean="0"/>
              <a:t>được</a:t>
            </a:r>
            <a:r>
              <a:rPr lang="en-US" dirty="0" smtClean="0"/>
              <a:t> </a:t>
            </a:r>
            <a:r>
              <a:rPr lang="en-US" dirty="0" err="1" smtClean="0"/>
              <a:t>tải</a:t>
            </a:r>
            <a:r>
              <a:rPr lang="en-US" dirty="0" smtClean="0"/>
              <a:t> </a:t>
            </a:r>
            <a:r>
              <a:rPr lang="en-US" dirty="0" err="1" smtClean="0"/>
              <a:t>về</a:t>
            </a:r>
            <a:r>
              <a:rPr lang="en-US" dirty="0" smtClean="0"/>
              <a:t> </a:t>
            </a:r>
            <a:r>
              <a:rPr lang="en-US" dirty="0" err="1" smtClean="0"/>
              <a:t>nhiều</a:t>
            </a:r>
            <a:r>
              <a:rPr lang="en-US" dirty="0" smtClean="0"/>
              <a:t> </a:t>
            </a:r>
            <a:r>
              <a:rPr lang="en-US" dirty="0" err="1" smtClean="0"/>
              <a:t>nhất</a:t>
            </a:r>
            <a:r>
              <a:rPr lang="en-US" dirty="0" smtClean="0"/>
              <a:t>. </a:t>
            </a:r>
          </a:p>
          <a:p>
            <a:r>
              <a:rPr lang="en-US" dirty="0" err="1" smtClean="0"/>
              <a:t>Đề</a:t>
            </a:r>
            <a:r>
              <a:rPr lang="en-US" dirty="0" smtClean="0"/>
              <a:t> </a:t>
            </a:r>
            <a:r>
              <a:rPr lang="en-US" dirty="0" err="1" smtClean="0"/>
              <a:t>kiểm</a:t>
            </a:r>
            <a:r>
              <a:rPr lang="en-US" dirty="0" smtClean="0"/>
              <a:t> </a:t>
            </a:r>
            <a:r>
              <a:rPr lang="en-US" dirty="0" err="1" smtClean="0"/>
              <a:t>tra</a:t>
            </a:r>
            <a:r>
              <a:rPr lang="en-US" dirty="0" smtClean="0"/>
              <a:t> </a:t>
            </a:r>
            <a:r>
              <a:rPr lang="en-US" dirty="0" err="1" smtClean="0"/>
              <a:t>liên</a:t>
            </a:r>
            <a:r>
              <a:rPr lang="en-US" dirty="0" smtClean="0"/>
              <a:t> </a:t>
            </a:r>
            <a:r>
              <a:rPr lang="en-US" dirty="0" err="1" smtClean="0"/>
              <a:t>quan</a:t>
            </a:r>
            <a:r>
              <a:rPr lang="en-US" dirty="0" smtClean="0"/>
              <a:t> </a:t>
            </a:r>
            <a:r>
              <a:rPr lang="en-US" dirty="0" err="1" smtClean="0"/>
              <a:t>đến</a:t>
            </a:r>
            <a:r>
              <a:rPr lang="en-US" dirty="0" smtClean="0"/>
              <a:t> “</a:t>
            </a:r>
            <a:r>
              <a:rPr lang="en-US" dirty="0" err="1" smtClean="0"/>
              <a:t>Lực</a:t>
            </a:r>
            <a:r>
              <a:rPr lang="en-US" dirty="0" smtClean="0"/>
              <a:t> </a:t>
            </a:r>
            <a:r>
              <a:rPr lang="en-US" dirty="0" err="1" smtClean="0"/>
              <a:t>đẩy</a:t>
            </a:r>
            <a:r>
              <a:rPr lang="en-US" dirty="0" smtClean="0"/>
              <a:t> </a:t>
            </a:r>
            <a:r>
              <a:rPr lang="en-US" dirty="0" err="1" smtClean="0"/>
              <a:t>Ác</a:t>
            </a:r>
            <a:r>
              <a:rPr lang="en-US" dirty="0" smtClean="0"/>
              <a:t>-</a:t>
            </a:r>
            <a:r>
              <a:rPr lang="en-US" dirty="0" err="1" smtClean="0"/>
              <a:t>si</a:t>
            </a:r>
            <a:r>
              <a:rPr lang="en-US" dirty="0" smtClean="0"/>
              <a:t>-</a:t>
            </a:r>
            <a:r>
              <a:rPr lang="en-US" dirty="0" err="1" smtClean="0"/>
              <a:t>mét</a:t>
            </a:r>
            <a:r>
              <a:rPr lang="en-US" dirty="0" smtClean="0"/>
              <a:t>” </a:t>
            </a:r>
          </a:p>
          <a:p>
            <a:r>
              <a:rPr lang="en-US" dirty="0" err="1" smtClean="0"/>
              <a:t>Bộ</a:t>
            </a:r>
            <a:r>
              <a:rPr lang="en-US" dirty="0" smtClean="0"/>
              <a:t> </a:t>
            </a:r>
            <a:r>
              <a:rPr lang="en-US" dirty="0" err="1" smtClean="0"/>
              <a:t>sưu</a:t>
            </a:r>
            <a:r>
              <a:rPr lang="en-US" dirty="0" smtClean="0"/>
              <a:t> </a:t>
            </a:r>
            <a:r>
              <a:rPr lang="en-US" dirty="0" err="1" smtClean="0"/>
              <a:t>tập</a:t>
            </a:r>
            <a:r>
              <a:rPr lang="en-US" dirty="0" smtClean="0"/>
              <a:t> </a:t>
            </a:r>
            <a:r>
              <a:rPr lang="en-US" dirty="0" err="1" smtClean="0"/>
              <a:t>bài</a:t>
            </a:r>
            <a:r>
              <a:rPr lang="en-US" dirty="0" smtClean="0"/>
              <a:t> </a:t>
            </a:r>
            <a:r>
              <a:rPr lang="en-US" dirty="0" err="1" smtClean="0"/>
              <a:t>giảng</a:t>
            </a:r>
            <a:r>
              <a:rPr lang="en-US" dirty="0" smtClean="0"/>
              <a:t> </a:t>
            </a:r>
            <a:r>
              <a:rPr lang="en-US" dirty="0" err="1" smtClean="0"/>
              <a:t>Vật</a:t>
            </a:r>
            <a:r>
              <a:rPr lang="en-US" dirty="0" smtClean="0"/>
              <a:t> </a:t>
            </a:r>
            <a:r>
              <a:rPr lang="en-US" dirty="0" err="1" smtClean="0"/>
              <a:t>Lý</a:t>
            </a:r>
            <a:r>
              <a:rPr lang="en-US" dirty="0" smtClean="0"/>
              <a:t> 8 </a:t>
            </a:r>
            <a:r>
              <a:rPr lang="en-US" dirty="0" err="1" smtClean="0"/>
              <a:t>được</a:t>
            </a:r>
            <a:r>
              <a:rPr lang="en-US" dirty="0" smtClean="0"/>
              <a:t> </a:t>
            </a:r>
            <a:r>
              <a:rPr lang="en-US" dirty="0" err="1" smtClean="0"/>
              <a:t>tải</a:t>
            </a:r>
            <a:r>
              <a:rPr lang="en-US" dirty="0" smtClean="0"/>
              <a:t> </a:t>
            </a:r>
            <a:r>
              <a:rPr lang="en-US" dirty="0" err="1" smtClean="0"/>
              <a:t>nhiều</a:t>
            </a:r>
            <a:r>
              <a:rPr lang="en-US" dirty="0" smtClean="0"/>
              <a:t> </a:t>
            </a:r>
            <a:r>
              <a:rPr lang="en-US" dirty="0" err="1" smtClean="0"/>
              <a:t>nhất</a:t>
            </a:r>
            <a:r>
              <a:rPr lang="en-US" dirty="0" smtClean="0"/>
              <a:t>.</a:t>
            </a:r>
            <a:endParaRPr lang="en-US" dirty="0"/>
          </a:p>
        </p:txBody>
      </p:sp>
      <p:sp>
        <p:nvSpPr>
          <p:cNvPr id="34" name="TextBox 33"/>
          <p:cNvSpPr txBox="1"/>
          <p:nvPr/>
        </p:nvSpPr>
        <p:spPr>
          <a:xfrm>
            <a:off x="6172200" y="4572000"/>
            <a:ext cx="2743200"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err="1" smtClean="0"/>
              <a:t>Khóa</a:t>
            </a:r>
            <a:r>
              <a:rPr lang="en-US" dirty="0" smtClean="0"/>
              <a:t> </a:t>
            </a:r>
            <a:r>
              <a:rPr lang="en-US" dirty="0" err="1" smtClean="0"/>
              <a:t>học</a:t>
            </a:r>
            <a:r>
              <a:rPr lang="en-US" dirty="0" smtClean="0"/>
              <a:t> </a:t>
            </a:r>
            <a:r>
              <a:rPr lang="en-US" dirty="0" err="1" smtClean="0"/>
              <a:t>ôn</a:t>
            </a:r>
            <a:r>
              <a:rPr lang="en-US" dirty="0" smtClean="0"/>
              <a:t> </a:t>
            </a:r>
            <a:r>
              <a:rPr lang="en-US" dirty="0" err="1" smtClean="0"/>
              <a:t>luyện</a:t>
            </a:r>
            <a:r>
              <a:rPr lang="en-US" dirty="0" smtClean="0"/>
              <a:t> </a:t>
            </a:r>
            <a:r>
              <a:rPr lang="en-US" dirty="0" err="1" smtClean="0"/>
              <a:t>kiến</a:t>
            </a:r>
            <a:r>
              <a:rPr lang="en-US" dirty="0" smtClean="0"/>
              <a:t> </a:t>
            </a:r>
            <a:r>
              <a:rPr lang="en-US" dirty="0" err="1" smtClean="0"/>
              <a:t>thức</a:t>
            </a:r>
            <a:r>
              <a:rPr lang="en-US" dirty="0" smtClean="0"/>
              <a:t> </a:t>
            </a:r>
            <a:r>
              <a:rPr lang="en-US" dirty="0" err="1" smtClean="0"/>
              <a:t>căn</a:t>
            </a:r>
            <a:r>
              <a:rPr lang="en-US" dirty="0" smtClean="0"/>
              <a:t> </a:t>
            </a:r>
            <a:r>
              <a:rPr lang="en-US" dirty="0" err="1" smtClean="0"/>
              <a:t>bản</a:t>
            </a:r>
            <a:r>
              <a:rPr lang="en-US" dirty="0" smtClean="0"/>
              <a:t> </a:t>
            </a:r>
            <a:r>
              <a:rPr lang="en-US" dirty="0" err="1" smtClean="0"/>
              <a:t>Vật</a:t>
            </a:r>
            <a:r>
              <a:rPr lang="en-US" dirty="0" smtClean="0"/>
              <a:t> </a:t>
            </a:r>
            <a:r>
              <a:rPr lang="en-US" dirty="0" err="1" smtClean="0"/>
              <a:t>lý</a:t>
            </a:r>
            <a:r>
              <a:rPr lang="en-US" dirty="0" smtClean="0"/>
              <a:t> 8. </a:t>
            </a:r>
          </a:p>
          <a:p>
            <a:r>
              <a:rPr lang="en-US" dirty="0" smtClean="0"/>
              <a:t>Hocmai.vn</a:t>
            </a:r>
            <a:endParaRPr lang="en-US" dirty="0"/>
          </a:p>
        </p:txBody>
      </p:sp>
      <p:sp>
        <p:nvSpPr>
          <p:cNvPr id="35" name="TextBox 34"/>
          <p:cNvSpPr txBox="1"/>
          <p:nvPr/>
        </p:nvSpPr>
        <p:spPr>
          <a:xfrm>
            <a:off x="6172200" y="5587331"/>
            <a:ext cx="2743200"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err="1" smtClean="0"/>
              <a:t>Lớp</a:t>
            </a:r>
            <a:r>
              <a:rPr lang="en-US" dirty="0" smtClean="0"/>
              <a:t> </a:t>
            </a:r>
            <a:r>
              <a:rPr lang="en-US" dirty="0" err="1" smtClean="0"/>
              <a:t>học</a:t>
            </a:r>
            <a:r>
              <a:rPr lang="en-US" dirty="0" smtClean="0"/>
              <a:t> </a:t>
            </a:r>
            <a:r>
              <a:rPr lang="en-US" dirty="0" err="1" smtClean="0"/>
              <a:t>mở</a:t>
            </a:r>
            <a:r>
              <a:rPr lang="en-US" dirty="0" smtClean="0"/>
              <a:t>, </a:t>
            </a:r>
            <a:r>
              <a:rPr lang="en-US" dirty="0" err="1" smtClean="0"/>
              <a:t>miễn</a:t>
            </a:r>
            <a:r>
              <a:rPr lang="en-US" dirty="0" smtClean="0"/>
              <a:t> </a:t>
            </a:r>
            <a:r>
              <a:rPr lang="en-US" dirty="0" err="1" smtClean="0"/>
              <a:t>phí</a:t>
            </a:r>
            <a:r>
              <a:rPr lang="en-US" dirty="0" smtClean="0"/>
              <a:t> </a:t>
            </a:r>
            <a:r>
              <a:rPr lang="en-US" dirty="0" err="1" smtClean="0"/>
              <a:t>kiến</a:t>
            </a:r>
            <a:r>
              <a:rPr lang="en-US" dirty="0" smtClean="0"/>
              <a:t> </a:t>
            </a:r>
            <a:r>
              <a:rPr lang="en-US" dirty="0" err="1" smtClean="0"/>
              <a:t>thức</a:t>
            </a:r>
            <a:r>
              <a:rPr lang="en-US" dirty="0" smtClean="0"/>
              <a:t> </a:t>
            </a:r>
            <a:r>
              <a:rPr lang="en-US" dirty="0" err="1" smtClean="0"/>
              <a:t>căn</a:t>
            </a:r>
            <a:r>
              <a:rPr lang="en-US" dirty="0" smtClean="0"/>
              <a:t> </a:t>
            </a:r>
            <a:r>
              <a:rPr lang="en-US" dirty="0" err="1" smtClean="0"/>
              <a:t>bản</a:t>
            </a:r>
            <a:r>
              <a:rPr lang="en-US" dirty="0" smtClean="0"/>
              <a:t> </a:t>
            </a:r>
            <a:r>
              <a:rPr lang="en-US" dirty="0" err="1" smtClean="0"/>
              <a:t>Vật</a:t>
            </a:r>
            <a:r>
              <a:rPr lang="en-US" dirty="0" smtClean="0"/>
              <a:t> </a:t>
            </a:r>
            <a:r>
              <a:rPr lang="en-US" dirty="0" err="1" smtClean="0"/>
              <a:t>lý</a:t>
            </a:r>
            <a:r>
              <a:rPr lang="en-US" dirty="0" smtClean="0"/>
              <a:t> 8. </a:t>
            </a:r>
          </a:p>
          <a:p>
            <a:r>
              <a:rPr lang="en-US" dirty="0" err="1" smtClean="0"/>
              <a:t>Thầy</a:t>
            </a:r>
            <a:r>
              <a:rPr lang="en-US" dirty="0" smtClean="0"/>
              <a:t> </a:t>
            </a:r>
            <a:r>
              <a:rPr lang="en-US" dirty="0" err="1" smtClean="0"/>
              <a:t>Chinh</a:t>
            </a:r>
            <a:r>
              <a:rPr lang="en-US" dirty="0" smtClean="0"/>
              <a:t>: violet.vn/</a:t>
            </a:r>
            <a:r>
              <a:rPr lang="en-US" dirty="0" err="1" smtClean="0"/>
              <a:t>ChinhNgo</a:t>
            </a:r>
            <a:endParaRPr lang="en-US" dirty="0"/>
          </a:p>
        </p:txBody>
      </p:sp>
      <p:sp>
        <p:nvSpPr>
          <p:cNvPr id="36" name="TextBox 35"/>
          <p:cNvSpPr txBox="1"/>
          <p:nvPr/>
        </p:nvSpPr>
        <p:spPr>
          <a:xfrm>
            <a:off x="2286000" y="6096000"/>
            <a:ext cx="3657600" cy="954107"/>
          </a:xfrm>
          <a:prstGeom prst="rect">
            <a:avLst/>
          </a:prstGeom>
          <a:noFill/>
        </p:spPr>
        <p:txBody>
          <a:bodyPr wrap="square" rtlCol="0">
            <a:spAutoFit/>
          </a:bodyPr>
          <a:lstStyle/>
          <a:p>
            <a:r>
              <a:rPr lang="en-US" sz="1400" b="1" u="sng" dirty="0" err="1" smtClean="0"/>
              <a:t>Hoàng</a:t>
            </a:r>
            <a:r>
              <a:rPr lang="en-US" sz="1400" b="1" u="sng" dirty="0" smtClean="0"/>
              <a:t> Mai </a:t>
            </a:r>
            <a:r>
              <a:rPr lang="en-US" sz="1400" b="1" u="sng" dirty="0" err="1" smtClean="0"/>
              <a:t>Hương</a:t>
            </a:r>
            <a:r>
              <a:rPr lang="en-US" sz="1400" b="1" u="sng" dirty="0" smtClean="0"/>
              <a:t> </a:t>
            </a:r>
            <a:r>
              <a:rPr lang="en-US" sz="1400" dirty="0" err="1" smtClean="0"/>
              <a:t>và</a:t>
            </a:r>
            <a:r>
              <a:rPr lang="en-US" sz="1400" dirty="0" smtClean="0"/>
              <a:t> 3 </a:t>
            </a:r>
            <a:r>
              <a:rPr lang="en-US" sz="1400" b="1" u="sng" dirty="0" err="1" smtClean="0"/>
              <a:t>bạn</a:t>
            </a:r>
            <a:r>
              <a:rPr lang="en-US" sz="1400" dirty="0" smtClean="0"/>
              <a:t> </a:t>
            </a:r>
            <a:r>
              <a:rPr lang="en-US" sz="1400" dirty="0" err="1" smtClean="0"/>
              <a:t>trên</a:t>
            </a:r>
            <a:r>
              <a:rPr lang="en-US" sz="1400" dirty="0" smtClean="0"/>
              <a:t> </a:t>
            </a:r>
            <a:r>
              <a:rPr lang="en-US" sz="1400" dirty="0" err="1" smtClean="0"/>
              <a:t>tổng</a:t>
            </a:r>
            <a:r>
              <a:rPr lang="en-US" sz="1400" dirty="0" smtClean="0"/>
              <a:t> </a:t>
            </a:r>
            <a:r>
              <a:rPr lang="en-US" sz="1400" dirty="0" err="1" smtClean="0"/>
              <a:t>số</a:t>
            </a:r>
            <a:r>
              <a:rPr lang="en-US" sz="1400" dirty="0" smtClean="0"/>
              <a:t> 578 </a:t>
            </a:r>
            <a:r>
              <a:rPr lang="en-US" sz="1400" dirty="0" err="1" smtClean="0"/>
              <a:t>người</a:t>
            </a:r>
            <a:r>
              <a:rPr lang="en-US" sz="1400" dirty="0" smtClean="0"/>
              <a:t> </a:t>
            </a:r>
            <a:r>
              <a:rPr lang="en-US" sz="1400" dirty="0" err="1" smtClean="0"/>
              <a:t>tải</a:t>
            </a:r>
            <a:r>
              <a:rPr lang="en-US" sz="1400" dirty="0" smtClean="0"/>
              <a:t> </a:t>
            </a:r>
            <a:r>
              <a:rPr lang="en-US" sz="1400" dirty="0" err="1" smtClean="0"/>
              <a:t>về</a:t>
            </a:r>
            <a:r>
              <a:rPr lang="en-US" sz="1400" dirty="0" smtClean="0"/>
              <a:t> </a:t>
            </a:r>
            <a:r>
              <a:rPr lang="en-US" sz="1400" dirty="0" err="1" smtClean="0"/>
              <a:t>máy</a:t>
            </a:r>
            <a:r>
              <a:rPr lang="en-US" sz="1400" dirty="0" smtClean="0"/>
              <a:t>  </a:t>
            </a:r>
            <a:r>
              <a:rPr lang="en-US" sz="1400" dirty="0" err="1" smtClean="0"/>
              <a:t>và</a:t>
            </a:r>
            <a:r>
              <a:rPr lang="en-US" sz="1400" dirty="0" smtClean="0"/>
              <a:t> </a:t>
            </a:r>
            <a:r>
              <a:rPr lang="en-US" sz="1400" b="1" u="sng" dirty="0" err="1" smtClean="0"/>
              <a:t>Nguyễn</a:t>
            </a:r>
            <a:r>
              <a:rPr lang="en-US" sz="1400" b="1" u="sng" dirty="0" smtClean="0"/>
              <a:t> </a:t>
            </a:r>
            <a:r>
              <a:rPr lang="en-US" sz="1400" b="1" u="sng" dirty="0" err="1" smtClean="0"/>
              <a:t>Dũng</a:t>
            </a:r>
            <a:r>
              <a:rPr lang="en-US" sz="1400" b="1" u="sng" dirty="0" smtClean="0"/>
              <a:t> </a:t>
            </a:r>
            <a:r>
              <a:rPr lang="en-US" sz="1400" dirty="0" err="1" smtClean="0"/>
              <a:t>trên</a:t>
            </a:r>
            <a:r>
              <a:rPr lang="en-US" sz="1400" dirty="0" smtClean="0"/>
              <a:t> </a:t>
            </a:r>
            <a:r>
              <a:rPr lang="en-US" sz="1400" dirty="0" err="1" smtClean="0"/>
              <a:t>tổng</a:t>
            </a:r>
            <a:r>
              <a:rPr lang="en-US" sz="1400" dirty="0" smtClean="0"/>
              <a:t> 24 </a:t>
            </a:r>
            <a:r>
              <a:rPr lang="en-US" sz="1400" dirty="0" err="1" smtClean="0"/>
              <a:t>người</a:t>
            </a:r>
            <a:r>
              <a:rPr lang="en-US" sz="1400" dirty="0" smtClean="0"/>
              <a:t> </a:t>
            </a:r>
            <a:r>
              <a:rPr lang="en-US" sz="1400" dirty="0" err="1" smtClean="0"/>
              <a:t>đưa</a:t>
            </a:r>
            <a:r>
              <a:rPr lang="en-US" sz="1400" dirty="0" smtClean="0"/>
              <a:t> </a:t>
            </a:r>
            <a:r>
              <a:rPr lang="en-US" sz="1400" dirty="0" err="1" smtClean="0"/>
              <a:t>về</a:t>
            </a:r>
            <a:r>
              <a:rPr lang="en-US" sz="1400" dirty="0" smtClean="0"/>
              <a:t> </a:t>
            </a:r>
            <a:r>
              <a:rPr lang="en-US" sz="1400" dirty="0" err="1" smtClean="0"/>
              <a:t>ngăn</a:t>
            </a:r>
            <a:r>
              <a:rPr lang="en-US" sz="1400" dirty="0" smtClean="0"/>
              <a:t> </a:t>
            </a:r>
            <a:r>
              <a:rPr lang="en-US" sz="1400" dirty="0" err="1" smtClean="0"/>
              <a:t>tài</a:t>
            </a:r>
            <a:r>
              <a:rPr lang="en-US" sz="1400" dirty="0" smtClean="0"/>
              <a:t> </a:t>
            </a:r>
            <a:r>
              <a:rPr lang="en-US" sz="1400" dirty="0" err="1" smtClean="0"/>
              <a:t>liệu</a:t>
            </a:r>
            <a:r>
              <a:rPr lang="en-US" sz="1400" dirty="0" smtClean="0"/>
              <a:t> </a:t>
            </a:r>
            <a:r>
              <a:rPr lang="en-US" sz="1400" dirty="0" err="1" smtClean="0"/>
              <a:t>riêng</a:t>
            </a:r>
            <a:r>
              <a:rPr lang="en-US" sz="1400" dirty="0" smtClean="0"/>
              <a:t>. </a:t>
            </a:r>
            <a:r>
              <a:rPr lang="en-US" sz="1400" b="1" dirty="0" smtClean="0"/>
              <a:t>Comment </a:t>
            </a:r>
            <a:endParaRPr lang="en-US" sz="1400" dirty="0" smtClean="0"/>
          </a:p>
          <a:p>
            <a:r>
              <a:rPr lang="en-US" sz="1400" b="1" dirty="0" smtClean="0"/>
              <a:t> </a:t>
            </a:r>
            <a:endParaRPr lang="en-US" sz="1400" b="1" dirty="0"/>
          </a:p>
        </p:txBody>
      </p:sp>
      <p:pic>
        <p:nvPicPr>
          <p:cNvPr id="1028" name="Picture 4"/>
          <p:cNvPicPr>
            <a:picLocks noChangeAspect="1" noChangeArrowheads="1"/>
          </p:cNvPicPr>
          <p:nvPr/>
        </p:nvPicPr>
        <p:blipFill>
          <a:blip r:embed="rId7" cstate="print"/>
          <a:srcRect l="80234" t="68750" r="9224" b="28124"/>
          <a:stretch>
            <a:fillRect/>
          </a:stretch>
        </p:blipFill>
        <p:spPr bwMode="auto">
          <a:xfrm>
            <a:off x="3048000" y="5715000"/>
            <a:ext cx="2743200" cy="457200"/>
          </a:xfrm>
          <a:prstGeom prst="rect">
            <a:avLst/>
          </a:prstGeom>
          <a:noFill/>
          <a:ln w="9525">
            <a:noFill/>
            <a:miter lim="800000"/>
            <a:headEnd/>
            <a:tailEnd/>
          </a:ln>
        </p:spPr>
      </p:pic>
      <p:sp>
        <p:nvSpPr>
          <p:cNvPr id="37" name="Cloud Callout 36"/>
          <p:cNvSpPr/>
          <p:nvPr/>
        </p:nvSpPr>
        <p:spPr>
          <a:xfrm>
            <a:off x="2438400" y="5715000"/>
            <a:ext cx="533400" cy="3048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rPr>
              <a:t>24</a:t>
            </a:r>
            <a:endParaRPr lang="en-US" sz="1200"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584775"/>
          </a:xfrm>
          <a:prstGeom prst="rect">
            <a:avLst/>
          </a:prstGeom>
          <a:noFill/>
        </p:spPr>
        <p:txBody>
          <a:bodyPr wrap="square" rtlCol="0">
            <a:spAutoFit/>
          </a:bodyPr>
          <a:lstStyle/>
          <a:p>
            <a:r>
              <a:rPr lang="en-US" sz="1600" dirty="0" smtClean="0"/>
              <a:t>(</a:t>
            </a:r>
            <a:r>
              <a:rPr lang="en-US" sz="1600" dirty="0" err="1" smtClean="0"/>
              <a:t>Tính</a:t>
            </a:r>
            <a:r>
              <a:rPr lang="en-US" sz="1600" dirty="0" smtClean="0"/>
              <a:t> </a:t>
            </a:r>
            <a:r>
              <a:rPr lang="en-US" sz="1600" dirty="0" err="1" smtClean="0"/>
              <a:t>năng</a:t>
            </a:r>
            <a:r>
              <a:rPr lang="en-US" sz="1600" dirty="0" smtClean="0"/>
              <a:t> </a:t>
            </a:r>
            <a:r>
              <a:rPr lang="en-US" sz="1600" dirty="0" err="1" smtClean="0"/>
              <a:t>thông</a:t>
            </a:r>
            <a:r>
              <a:rPr lang="en-US" sz="1600" dirty="0" smtClean="0"/>
              <a:t> </a:t>
            </a:r>
            <a:r>
              <a:rPr lang="en-US" sz="1600" dirty="0" err="1" smtClean="0"/>
              <a:t>báo</a:t>
            </a:r>
            <a:r>
              <a:rPr lang="en-US" sz="1600" dirty="0" smtClean="0"/>
              <a:t> Notification </a:t>
            </a:r>
            <a:r>
              <a:rPr lang="en-US" sz="1600" dirty="0" err="1" smtClean="0"/>
              <a:t>Chuông</a:t>
            </a:r>
            <a:r>
              <a:rPr lang="en-US" sz="1600" dirty="0" smtClean="0"/>
              <a:t>)</a:t>
            </a:r>
            <a:endParaRPr lang="en-US" sz="1600"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b="1" dirty="0" err="1" smtClean="0"/>
              <a:t>Thư</a:t>
            </a:r>
            <a:r>
              <a:rPr lang="en-US" b="1" dirty="0" smtClean="0"/>
              <a:t> </a:t>
            </a:r>
            <a:r>
              <a:rPr lang="en-US" b="1" dirty="0" err="1" smtClean="0"/>
              <a:t>viện</a:t>
            </a:r>
            <a:endParaRPr lang="en-US" b="1"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4676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1"/>
            <a:ext cx="1447800" cy="378565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Ứng</a:t>
            </a:r>
            <a:r>
              <a:rPr lang="en-US" sz="1000" b="1" dirty="0" smtClean="0"/>
              <a:t> </a:t>
            </a:r>
            <a:r>
              <a:rPr lang="en-US" sz="1000" b="1" dirty="0" err="1" smtClean="0"/>
              <a:t>dụng</a:t>
            </a:r>
            <a:endParaRPr lang="en-US" sz="1000" b="1" dirty="0" smtClean="0"/>
          </a:p>
          <a:p>
            <a:r>
              <a:rPr lang="en-US" sz="1000" dirty="0" err="1" smtClean="0"/>
              <a:t>Miễn</a:t>
            </a:r>
            <a:r>
              <a:rPr lang="en-US" sz="1000" dirty="0" smtClean="0"/>
              <a:t> </a:t>
            </a:r>
            <a:r>
              <a:rPr lang="en-US" sz="1000" dirty="0" err="1" smtClean="0"/>
              <a:t>phí</a:t>
            </a:r>
            <a:endParaRPr lang="en-US" sz="1000" dirty="0" smtClean="0"/>
          </a:p>
          <a:p>
            <a:r>
              <a:rPr lang="en-US" sz="1000" dirty="0" err="1" smtClean="0"/>
              <a:t>Nhiều</a:t>
            </a:r>
            <a:r>
              <a:rPr lang="en-US" sz="1000" dirty="0" smtClean="0"/>
              <a:t> </a:t>
            </a:r>
            <a:r>
              <a:rPr lang="en-US" sz="1000" dirty="0" err="1" smtClean="0"/>
              <a:t>cài</a:t>
            </a:r>
            <a:r>
              <a:rPr lang="en-US" sz="1000" dirty="0" smtClean="0"/>
              <a:t> </a:t>
            </a:r>
            <a:r>
              <a:rPr lang="en-US" sz="1000" dirty="0" err="1" smtClean="0"/>
              <a:t>đặt</a:t>
            </a:r>
            <a:endParaRPr lang="en-US" sz="1000" dirty="0" smtClean="0"/>
          </a:p>
          <a:p>
            <a:r>
              <a:rPr lang="en-US" sz="1000" dirty="0" err="1" smtClean="0"/>
              <a:t>Mới</a:t>
            </a:r>
            <a:r>
              <a:rPr lang="en-US" sz="1000" dirty="0" smtClean="0"/>
              <a:t> </a:t>
            </a:r>
            <a:r>
              <a:rPr lang="en-US" sz="1000" dirty="0" err="1" smtClean="0"/>
              <a:t>nhất</a:t>
            </a:r>
            <a:endParaRPr lang="en-US" sz="1000" dirty="0" smtClean="0"/>
          </a:p>
          <a:p>
            <a:endParaRPr lang="en-US" sz="1000" dirty="0" smtClean="0"/>
          </a:p>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Giáo</a:t>
            </a:r>
            <a:r>
              <a:rPr lang="en-US" sz="1000" b="1" dirty="0" smtClean="0"/>
              <a:t> </a:t>
            </a:r>
            <a:r>
              <a:rPr lang="en-US" sz="1000" b="1" dirty="0" err="1" smtClean="0"/>
              <a:t>án</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Đề</a:t>
            </a:r>
            <a:r>
              <a:rPr lang="en-US" sz="1000" b="1" dirty="0" smtClean="0"/>
              <a:t> </a:t>
            </a:r>
            <a:r>
              <a:rPr lang="en-US" sz="1000" b="1" dirty="0" err="1" smtClean="0"/>
              <a:t>thi</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Bộ</a:t>
            </a:r>
            <a:r>
              <a:rPr lang="en-US" sz="1000" b="1" dirty="0" smtClean="0"/>
              <a:t> </a:t>
            </a:r>
            <a:r>
              <a:rPr lang="en-US" sz="1000" b="1" dirty="0" err="1" smtClean="0"/>
              <a:t>sưu</a:t>
            </a:r>
            <a:r>
              <a:rPr lang="en-US" sz="1000" b="1" dirty="0" smtClean="0"/>
              <a:t> </a:t>
            </a:r>
            <a:r>
              <a:rPr lang="en-US" sz="1000" b="1" dirty="0" err="1" smtClean="0"/>
              <a:t>tập</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Tư</a:t>
            </a:r>
            <a:r>
              <a:rPr lang="en-US" sz="1000" b="1" dirty="0" smtClean="0"/>
              <a:t> </a:t>
            </a:r>
            <a:r>
              <a:rPr lang="en-US" sz="1000" b="1" dirty="0" err="1" smtClean="0"/>
              <a:t>liệu</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dirty="0"/>
          </a:p>
        </p:txBody>
      </p:sp>
      <p:sp>
        <p:nvSpPr>
          <p:cNvPr id="22" name="TextBox 21"/>
          <p:cNvSpPr txBox="1"/>
          <p:nvPr/>
        </p:nvSpPr>
        <p:spPr>
          <a:xfrm>
            <a:off x="2743200" y="2209800"/>
            <a:ext cx="1600200" cy="38100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smtClean="0"/>
              <a:t>Upload </a:t>
            </a:r>
            <a:r>
              <a:rPr lang="en-US" b="1" dirty="0" err="1" smtClean="0"/>
              <a:t>tài</a:t>
            </a:r>
            <a:r>
              <a:rPr lang="en-US" b="1" dirty="0" smtClean="0"/>
              <a:t> </a:t>
            </a:r>
            <a:r>
              <a:rPr lang="en-US" b="1" dirty="0" err="1" smtClean="0"/>
              <a:t>liệu</a:t>
            </a:r>
            <a:endParaRPr lang="en-US" b="1" dirty="0"/>
          </a:p>
        </p:txBody>
      </p:sp>
      <p:sp>
        <p:nvSpPr>
          <p:cNvPr id="23" name="TextBox 22"/>
          <p:cNvSpPr txBox="1"/>
          <p:nvPr/>
        </p:nvSpPr>
        <p:spPr>
          <a:xfrm>
            <a:off x="2209800" y="2743200"/>
            <a:ext cx="3733800" cy="86177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r>
              <a:rPr lang="en-US" sz="1000" b="1" dirty="0" smtClean="0"/>
              <a:t>/</a:t>
            </a:r>
            <a:r>
              <a:rPr lang="en-US" sz="1000" b="1" dirty="0" err="1" smtClean="0"/>
              <a:t>Vật</a:t>
            </a:r>
            <a:r>
              <a:rPr lang="en-US" sz="1000" b="1" dirty="0" smtClean="0"/>
              <a:t> </a:t>
            </a:r>
            <a:r>
              <a:rPr lang="en-US" sz="1000" b="1" dirty="0" err="1" smtClean="0"/>
              <a:t>lý</a:t>
            </a:r>
            <a:r>
              <a:rPr lang="en-US" sz="1000" b="1" dirty="0" smtClean="0"/>
              <a:t> 8</a:t>
            </a:r>
          </a:p>
          <a:p>
            <a:r>
              <a:rPr lang="en-US" sz="1000" b="1" dirty="0" smtClean="0"/>
              <a:t>   </a:t>
            </a:r>
          </a:p>
          <a:p>
            <a:endParaRPr lang="en-US" sz="1000" b="1" dirty="0" smtClean="0"/>
          </a:p>
          <a:p>
            <a:endParaRPr lang="en-US" sz="1000" b="1" dirty="0" smtClean="0"/>
          </a:p>
          <a:p>
            <a:endParaRPr lang="en-US" sz="1000" b="1" dirty="0" smtClean="0"/>
          </a:p>
        </p:txBody>
      </p:sp>
      <p:pic>
        <p:nvPicPr>
          <p:cNvPr id="26"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7" name="TextBox 26"/>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pic>
        <p:nvPicPr>
          <p:cNvPr id="28" name="Picture 8" descr="http://findicons.com/files/icons/1072/face_avatars/300/fa01.png"/>
          <p:cNvPicPr>
            <a:picLocks noChangeAspect="1" noChangeArrowheads="1"/>
          </p:cNvPicPr>
          <p:nvPr/>
        </p:nvPicPr>
        <p:blipFill>
          <a:blip r:embed="rId4" cstate="print"/>
          <a:srcRect/>
          <a:stretch>
            <a:fillRect/>
          </a:stretch>
        </p:blipFill>
        <p:spPr bwMode="auto">
          <a:xfrm>
            <a:off x="2209800" y="2133600"/>
            <a:ext cx="533400" cy="533400"/>
          </a:xfrm>
          <a:prstGeom prst="rect">
            <a:avLst/>
          </a:prstGeom>
          <a:noFill/>
        </p:spPr>
      </p:pic>
      <p:pic>
        <p:nvPicPr>
          <p:cNvPr id="1027" name="Picture 3"/>
          <p:cNvPicPr>
            <a:picLocks noChangeAspect="1" noChangeArrowheads="1"/>
          </p:cNvPicPr>
          <p:nvPr/>
        </p:nvPicPr>
        <p:blipFill>
          <a:blip r:embed="rId6" cstate="print"/>
          <a:srcRect l="21889" t="10417" r="37116" b="21875"/>
          <a:stretch>
            <a:fillRect/>
          </a:stretch>
        </p:blipFill>
        <p:spPr bwMode="auto">
          <a:xfrm>
            <a:off x="2209800" y="2971800"/>
            <a:ext cx="3657600" cy="2703445"/>
          </a:xfrm>
          <a:prstGeom prst="rect">
            <a:avLst/>
          </a:prstGeom>
          <a:noFill/>
          <a:ln w="9525">
            <a:noFill/>
            <a:miter lim="800000"/>
            <a:headEnd/>
            <a:tailEnd/>
          </a:ln>
        </p:spPr>
      </p:pic>
      <p:sp>
        <p:nvSpPr>
          <p:cNvPr id="36" name="TextBox 35"/>
          <p:cNvSpPr txBox="1"/>
          <p:nvPr/>
        </p:nvSpPr>
        <p:spPr>
          <a:xfrm>
            <a:off x="2286000" y="6096000"/>
            <a:ext cx="3505200" cy="954107"/>
          </a:xfrm>
          <a:prstGeom prst="rect">
            <a:avLst/>
          </a:prstGeom>
          <a:noFill/>
        </p:spPr>
        <p:txBody>
          <a:bodyPr wrap="square" rtlCol="0">
            <a:spAutoFit/>
          </a:bodyPr>
          <a:lstStyle/>
          <a:p>
            <a:r>
              <a:rPr lang="en-US" sz="1400" b="1" u="sng" dirty="0" err="1" smtClean="0"/>
              <a:t>Hoàng</a:t>
            </a:r>
            <a:r>
              <a:rPr lang="en-US" sz="1400" b="1" u="sng" dirty="0" smtClean="0"/>
              <a:t> Mai </a:t>
            </a:r>
            <a:r>
              <a:rPr lang="en-US" sz="1400" b="1" u="sng" dirty="0" err="1" smtClean="0"/>
              <a:t>Hương</a:t>
            </a:r>
            <a:r>
              <a:rPr lang="en-US" sz="1400" b="1" u="sng" dirty="0" smtClean="0"/>
              <a:t> </a:t>
            </a:r>
            <a:r>
              <a:rPr lang="en-US" sz="1400" dirty="0" err="1" smtClean="0"/>
              <a:t>và</a:t>
            </a:r>
            <a:r>
              <a:rPr lang="en-US" sz="1400" dirty="0" smtClean="0"/>
              <a:t> 3 </a:t>
            </a:r>
            <a:r>
              <a:rPr lang="en-US" sz="1400" b="1" u="sng" dirty="0" err="1" smtClean="0"/>
              <a:t>bạn</a:t>
            </a:r>
            <a:r>
              <a:rPr lang="en-US" sz="1400" dirty="0" smtClean="0"/>
              <a:t> </a:t>
            </a:r>
            <a:r>
              <a:rPr lang="en-US" sz="1400" dirty="0" err="1" smtClean="0"/>
              <a:t>trên</a:t>
            </a:r>
            <a:r>
              <a:rPr lang="en-US" sz="1400" dirty="0" smtClean="0"/>
              <a:t> </a:t>
            </a:r>
            <a:r>
              <a:rPr lang="en-US" sz="1400" dirty="0" err="1" smtClean="0"/>
              <a:t>tổng</a:t>
            </a:r>
            <a:r>
              <a:rPr lang="en-US" sz="1400" dirty="0" smtClean="0"/>
              <a:t> </a:t>
            </a:r>
            <a:r>
              <a:rPr lang="en-US" sz="1400" dirty="0" err="1" smtClean="0"/>
              <a:t>số</a:t>
            </a:r>
            <a:r>
              <a:rPr lang="en-US" sz="1400" dirty="0" smtClean="0"/>
              <a:t> 578 </a:t>
            </a:r>
            <a:r>
              <a:rPr lang="en-US" sz="1400" dirty="0" err="1" smtClean="0"/>
              <a:t>người</a:t>
            </a:r>
            <a:r>
              <a:rPr lang="en-US" sz="1400" dirty="0" smtClean="0"/>
              <a:t> </a:t>
            </a:r>
            <a:r>
              <a:rPr lang="en-US" sz="1400" dirty="0" err="1" smtClean="0"/>
              <a:t>tải</a:t>
            </a:r>
            <a:r>
              <a:rPr lang="en-US" sz="1400" dirty="0" smtClean="0"/>
              <a:t> </a:t>
            </a:r>
            <a:r>
              <a:rPr lang="en-US" sz="1400" dirty="0" err="1" smtClean="0"/>
              <a:t>về</a:t>
            </a:r>
            <a:r>
              <a:rPr lang="en-US" sz="1400" dirty="0" smtClean="0"/>
              <a:t> </a:t>
            </a:r>
            <a:r>
              <a:rPr lang="en-US" sz="1400" dirty="0" err="1" smtClean="0"/>
              <a:t>máy</a:t>
            </a:r>
            <a:r>
              <a:rPr lang="en-US" sz="1400" dirty="0" smtClean="0"/>
              <a:t>  </a:t>
            </a:r>
            <a:r>
              <a:rPr lang="en-US" sz="1400" dirty="0" err="1" smtClean="0"/>
              <a:t>và</a:t>
            </a:r>
            <a:r>
              <a:rPr lang="en-US" sz="1400" dirty="0" smtClean="0"/>
              <a:t> </a:t>
            </a:r>
            <a:r>
              <a:rPr lang="en-US" sz="1400" b="1" u="sng" dirty="0" err="1" smtClean="0"/>
              <a:t>Nguyễn</a:t>
            </a:r>
            <a:r>
              <a:rPr lang="en-US" sz="1400" b="1" u="sng" dirty="0" smtClean="0"/>
              <a:t> </a:t>
            </a:r>
            <a:r>
              <a:rPr lang="en-US" sz="1400" b="1" u="sng" dirty="0" err="1" smtClean="0"/>
              <a:t>Dũng</a:t>
            </a:r>
            <a:r>
              <a:rPr lang="en-US" sz="1400" b="1" u="sng" dirty="0" smtClean="0"/>
              <a:t> </a:t>
            </a:r>
            <a:r>
              <a:rPr lang="en-US" sz="1400" dirty="0" err="1" smtClean="0"/>
              <a:t>trên</a:t>
            </a:r>
            <a:r>
              <a:rPr lang="en-US" sz="1400" dirty="0" smtClean="0"/>
              <a:t> </a:t>
            </a:r>
            <a:r>
              <a:rPr lang="en-US" sz="1400" dirty="0" err="1" smtClean="0"/>
              <a:t>tổng</a:t>
            </a:r>
            <a:r>
              <a:rPr lang="en-US" sz="1400" dirty="0" smtClean="0"/>
              <a:t> </a:t>
            </a:r>
            <a:r>
              <a:rPr lang="en-US" sz="1400" dirty="0" err="1" smtClean="0"/>
              <a:t>sổ</a:t>
            </a:r>
            <a:r>
              <a:rPr lang="en-US" sz="1400" dirty="0" smtClean="0"/>
              <a:t> 24 </a:t>
            </a:r>
            <a:r>
              <a:rPr lang="en-US" sz="1400" dirty="0" err="1" smtClean="0"/>
              <a:t>người</a:t>
            </a:r>
            <a:r>
              <a:rPr lang="en-US" sz="1400" dirty="0" smtClean="0"/>
              <a:t> </a:t>
            </a:r>
            <a:r>
              <a:rPr lang="en-US" sz="1400" dirty="0" err="1" smtClean="0"/>
              <a:t>đưa</a:t>
            </a:r>
            <a:r>
              <a:rPr lang="en-US" sz="1400" dirty="0" smtClean="0"/>
              <a:t> </a:t>
            </a:r>
            <a:r>
              <a:rPr lang="en-US" sz="1400" dirty="0" err="1" smtClean="0"/>
              <a:t>về</a:t>
            </a:r>
            <a:r>
              <a:rPr lang="en-US" sz="1400" dirty="0" smtClean="0"/>
              <a:t> </a:t>
            </a:r>
            <a:r>
              <a:rPr lang="en-US" sz="1400" dirty="0" err="1" smtClean="0"/>
              <a:t>thư</a:t>
            </a:r>
            <a:r>
              <a:rPr lang="en-US" sz="1400" dirty="0" smtClean="0"/>
              <a:t> </a:t>
            </a:r>
            <a:r>
              <a:rPr lang="en-US" sz="1400" dirty="0" err="1" smtClean="0"/>
              <a:t>viện</a:t>
            </a:r>
            <a:r>
              <a:rPr lang="en-US" sz="1400" dirty="0" smtClean="0"/>
              <a:t> </a:t>
            </a:r>
            <a:r>
              <a:rPr lang="en-US" sz="1400" dirty="0" err="1" smtClean="0"/>
              <a:t>riêng</a:t>
            </a:r>
            <a:r>
              <a:rPr lang="en-US" sz="1400" dirty="0" smtClean="0"/>
              <a:t>. </a:t>
            </a:r>
            <a:r>
              <a:rPr lang="en-US" sz="1400" b="1" dirty="0" smtClean="0"/>
              <a:t>Comment </a:t>
            </a:r>
            <a:endParaRPr lang="en-US" sz="1400" dirty="0" smtClean="0"/>
          </a:p>
          <a:p>
            <a:r>
              <a:rPr lang="en-US" sz="1400" b="1" dirty="0" smtClean="0"/>
              <a:t> </a:t>
            </a:r>
            <a:endParaRPr lang="en-US" sz="1400" b="1" dirty="0"/>
          </a:p>
        </p:txBody>
      </p:sp>
      <p:pic>
        <p:nvPicPr>
          <p:cNvPr id="1028" name="Picture 4"/>
          <p:cNvPicPr>
            <a:picLocks noChangeAspect="1" noChangeArrowheads="1"/>
          </p:cNvPicPr>
          <p:nvPr/>
        </p:nvPicPr>
        <p:blipFill>
          <a:blip r:embed="rId7" cstate="print"/>
          <a:srcRect l="80234" t="68750" r="9224" b="28124"/>
          <a:stretch>
            <a:fillRect/>
          </a:stretch>
        </p:blipFill>
        <p:spPr bwMode="auto">
          <a:xfrm>
            <a:off x="3048000" y="5715000"/>
            <a:ext cx="2743200" cy="457200"/>
          </a:xfrm>
          <a:prstGeom prst="rect">
            <a:avLst/>
          </a:prstGeom>
          <a:noFill/>
          <a:ln w="9525">
            <a:noFill/>
            <a:miter lim="800000"/>
            <a:headEnd/>
            <a:tailEnd/>
          </a:ln>
        </p:spPr>
      </p:pic>
      <p:sp>
        <p:nvSpPr>
          <p:cNvPr id="37" name="Cloud Callout 36"/>
          <p:cNvSpPr/>
          <p:nvPr/>
        </p:nvSpPr>
        <p:spPr>
          <a:xfrm>
            <a:off x="2438400" y="5715000"/>
            <a:ext cx="533400" cy="3048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rPr>
              <a:t>24</a:t>
            </a:r>
            <a:endParaRPr lang="en-US" sz="1200" dirty="0">
              <a:solidFill>
                <a:schemeClr val="bg1"/>
              </a:solidFill>
            </a:endParaRPr>
          </a:p>
        </p:txBody>
      </p:sp>
      <p:pic>
        <p:nvPicPr>
          <p:cNvPr id="2050" name="Picture 2"/>
          <p:cNvPicPr>
            <a:picLocks noChangeAspect="1" noChangeArrowheads="1"/>
          </p:cNvPicPr>
          <p:nvPr/>
        </p:nvPicPr>
        <p:blipFill>
          <a:blip r:embed="rId8" cstate="print"/>
          <a:srcRect l="48023" t="15625" r="20937" b="45833"/>
          <a:stretch>
            <a:fillRect/>
          </a:stretch>
        </p:blipFill>
        <p:spPr bwMode="auto">
          <a:xfrm>
            <a:off x="3733800" y="1295400"/>
            <a:ext cx="4038600" cy="2819400"/>
          </a:xfrm>
          <a:prstGeom prst="rect">
            <a:avLst/>
          </a:prstGeom>
          <a:noFill/>
          <a:ln w="9525">
            <a:noFill/>
            <a:miter lim="800000"/>
            <a:headEnd/>
            <a:tailEnd/>
          </a:ln>
        </p:spPr>
      </p:pic>
      <p:sp>
        <p:nvSpPr>
          <p:cNvPr id="29" name="TextBox 28"/>
          <p:cNvSpPr txBox="1"/>
          <p:nvPr/>
        </p:nvSpPr>
        <p:spPr>
          <a:xfrm>
            <a:off x="6629400" y="1371600"/>
            <a:ext cx="1143000" cy="307777"/>
          </a:xfrm>
          <a:prstGeom prst="rect">
            <a:avLst/>
          </a:prstGeom>
          <a:solidFill>
            <a:schemeClr val="bg1"/>
          </a:solidFill>
        </p:spPr>
        <p:txBody>
          <a:bodyPr wrap="square" rtlCol="0">
            <a:spAutoFit/>
          </a:bodyPr>
          <a:lstStyle/>
          <a:p>
            <a:r>
              <a:rPr lang="en-US" sz="1400" b="1" dirty="0" err="1" smtClean="0"/>
              <a:t>Xem</a:t>
            </a:r>
            <a:r>
              <a:rPr lang="en-US" sz="1400" b="1" dirty="0" smtClean="0"/>
              <a:t> </a:t>
            </a:r>
            <a:r>
              <a:rPr lang="en-US" sz="1400" b="1" dirty="0" err="1" smtClean="0"/>
              <a:t>tất</a:t>
            </a:r>
            <a:r>
              <a:rPr lang="en-US" sz="1400" b="1" dirty="0" smtClean="0"/>
              <a:t> </a:t>
            </a:r>
            <a:r>
              <a:rPr lang="en-US" sz="1400" b="1" dirty="0" err="1" smtClean="0"/>
              <a:t>cả</a:t>
            </a:r>
            <a:endParaRPr lang="en-US" sz="1400" b="1" dirty="0"/>
          </a:p>
        </p:txBody>
      </p:sp>
      <p:sp>
        <p:nvSpPr>
          <p:cNvPr id="31" name="TextBox 30"/>
          <p:cNvSpPr txBox="1"/>
          <p:nvPr/>
        </p:nvSpPr>
        <p:spPr>
          <a:xfrm>
            <a:off x="3733800" y="1371600"/>
            <a:ext cx="1066800" cy="276999"/>
          </a:xfrm>
          <a:prstGeom prst="rect">
            <a:avLst/>
          </a:prstGeom>
          <a:solidFill>
            <a:schemeClr val="bg1"/>
          </a:solidFill>
        </p:spPr>
        <p:txBody>
          <a:bodyPr wrap="square" rtlCol="0">
            <a:spAutoFit/>
          </a:bodyPr>
          <a:lstStyle/>
          <a:p>
            <a:r>
              <a:rPr lang="en-US" sz="1200" b="1" dirty="0" err="1" smtClean="0"/>
              <a:t>Thông</a:t>
            </a:r>
            <a:r>
              <a:rPr lang="en-US" sz="1200" b="1" dirty="0" smtClean="0"/>
              <a:t> </a:t>
            </a:r>
            <a:r>
              <a:rPr lang="en-US" sz="1200" b="1" dirty="0" err="1" smtClean="0"/>
              <a:t>báo</a:t>
            </a:r>
            <a:endParaRPr lang="en-US" sz="1200" b="1"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2362200" cy="584775"/>
          </a:xfrm>
          <a:prstGeom prst="rect">
            <a:avLst/>
          </a:prstGeom>
          <a:noFill/>
        </p:spPr>
        <p:txBody>
          <a:bodyPr wrap="square" rtlCol="0">
            <a:spAutoFit/>
          </a:bodyPr>
          <a:lstStyle/>
          <a:p>
            <a:r>
              <a:rPr lang="en-US" sz="1600" dirty="0" smtClean="0"/>
              <a:t>(</a:t>
            </a:r>
            <a:r>
              <a:rPr lang="en-US" sz="1600" dirty="0" err="1" smtClean="0"/>
              <a:t>Tính</a:t>
            </a:r>
            <a:r>
              <a:rPr lang="en-US" sz="1600" dirty="0" smtClean="0"/>
              <a:t> </a:t>
            </a:r>
            <a:r>
              <a:rPr lang="en-US" sz="1600" dirty="0" err="1" smtClean="0"/>
              <a:t>năng</a:t>
            </a:r>
            <a:r>
              <a:rPr lang="en-US" sz="1600" dirty="0" smtClean="0"/>
              <a:t> </a:t>
            </a:r>
            <a:r>
              <a:rPr lang="en-US" sz="1600" dirty="0" err="1" smtClean="0"/>
              <a:t>thông</a:t>
            </a:r>
            <a:r>
              <a:rPr lang="en-US" sz="1600" dirty="0" smtClean="0"/>
              <a:t> </a:t>
            </a:r>
            <a:r>
              <a:rPr lang="en-US" sz="1600" dirty="0" err="1" smtClean="0"/>
              <a:t>báo</a:t>
            </a:r>
            <a:r>
              <a:rPr lang="en-US" sz="1600" dirty="0" smtClean="0"/>
              <a:t> Notification </a:t>
            </a:r>
            <a:r>
              <a:rPr lang="en-US" sz="1600" dirty="0" err="1" smtClean="0"/>
              <a:t>Chuông</a:t>
            </a:r>
            <a:r>
              <a:rPr lang="en-US" sz="1600" dirty="0" smtClean="0"/>
              <a:t>)</a:t>
            </a:r>
            <a:endParaRPr lang="en-US" sz="1600" dirty="0"/>
          </a:p>
        </p:txBody>
      </p:sp>
      <p:sp>
        <p:nvSpPr>
          <p:cNvPr id="5" name="TextBox 4"/>
          <p:cNvSpPr txBox="1"/>
          <p:nvPr/>
        </p:nvSpPr>
        <p:spPr>
          <a:xfrm>
            <a:off x="533400" y="990600"/>
            <a:ext cx="1295400" cy="369332"/>
          </a:xfrm>
          <a:prstGeom prst="rect">
            <a:avLst/>
          </a:prstGeom>
          <a:noFill/>
        </p:spPr>
        <p:txBody>
          <a:bodyPr wrap="square" rtlCol="0">
            <a:spAutoFit/>
          </a:bodyPr>
          <a:lstStyle/>
          <a:p>
            <a:r>
              <a:rPr lang="en-US" dirty="0" err="1" smtClean="0"/>
              <a:t>Trang</a:t>
            </a:r>
            <a:r>
              <a:rPr lang="en-US" dirty="0" smtClean="0"/>
              <a:t> </a:t>
            </a:r>
            <a:r>
              <a:rPr lang="en-US" dirty="0" err="1" smtClean="0"/>
              <a:t>chủ</a:t>
            </a:r>
            <a:endParaRPr lang="en-US" dirty="0"/>
          </a:p>
        </p:txBody>
      </p:sp>
      <p:sp>
        <p:nvSpPr>
          <p:cNvPr id="6" name="TextBox 5"/>
          <p:cNvSpPr txBox="1"/>
          <p:nvPr/>
        </p:nvSpPr>
        <p:spPr>
          <a:xfrm>
            <a:off x="1524000" y="990600"/>
            <a:ext cx="1295400" cy="369332"/>
          </a:xfrm>
          <a:prstGeom prst="rect">
            <a:avLst/>
          </a:prstGeom>
          <a:noFill/>
        </p:spPr>
        <p:txBody>
          <a:bodyPr wrap="square" rtlCol="0">
            <a:spAutoFit/>
          </a:bodyPr>
          <a:lstStyle/>
          <a:p>
            <a:r>
              <a:rPr lang="en-US" dirty="0" err="1" smtClean="0"/>
              <a:t>Thư</a:t>
            </a:r>
            <a:r>
              <a:rPr lang="en-US" dirty="0" smtClean="0"/>
              <a:t> </a:t>
            </a:r>
            <a:r>
              <a:rPr lang="en-US" dirty="0" err="1" smtClean="0"/>
              <a:t>viện</a:t>
            </a:r>
            <a:endParaRPr lang="en-US" dirty="0"/>
          </a:p>
        </p:txBody>
      </p:sp>
      <p:sp>
        <p:nvSpPr>
          <p:cNvPr id="7" name="TextBox 6"/>
          <p:cNvSpPr txBox="1"/>
          <p:nvPr/>
        </p:nvSpPr>
        <p:spPr>
          <a:xfrm>
            <a:off x="2438400" y="990600"/>
            <a:ext cx="1295400" cy="369332"/>
          </a:xfrm>
          <a:prstGeom prst="rect">
            <a:avLst/>
          </a:prstGeom>
          <a:noFill/>
        </p:spPr>
        <p:txBody>
          <a:bodyPr wrap="square" rtlCol="0">
            <a:spAutoFit/>
          </a:bodyPr>
          <a:lstStyle/>
          <a:p>
            <a:r>
              <a:rPr lang="en-US" dirty="0" err="1" smtClean="0"/>
              <a:t>Lớp</a:t>
            </a:r>
            <a:r>
              <a:rPr lang="en-US" dirty="0" smtClean="0"/>
              <a:t> </a:t>
            </a:r>
            <a:r>
              <a:rPr lang="en-US" dirty="0" err="1" smtClean="0"/>
              <a:t>học</a:t>
            </a:r>
            <a:endParaRPr lang="en-US" dirty="0"/>
          </a:p>
        </p:txBody>
      </p:sp>
      <p:sp>
        <p:nvSpPr>
          <p:cNvPr id="8" name="TextBox 7"/>
          <p:cNvSpPr txBox="1"/>
          <p:nvPr/>
        </p:nvSpPr>
        <p:spPr>
          <a:xfrm>
            <a:off x="3581400" y="990600"/>
            <a:ext cx="1752600" cy="381000"/>
          </a:xfrm>
          <a:prstGeom prst="rect">
            <a:avLst/>
          </a:prstGeom>
          <a:noFill/>
          <a:ln>
            <a:solidFill>
              <a:schemeClr val="tx1"/>
            </a:solidFill>
          </a:ln>
        </p:spPr>
        <p:txBody>
          <a:bodyPr wrap="square" rtlCol="0">
            <a:spAutoFit/>
          </a:bodyPr>
          <a:lstStyle/>
          <a:p>
            <a:r>
              <a:rPr lang="en-US" dirty="0" err="1" smtClean="0"/>
              <a:t>Tìm</a:t>
            </a:r>
            <a:r>
              <a:rPr lang="en-US" dirty="0" smtClean="0"/>
              <a:t> </a:t>
            </a:r>
            <a:r>
              <a:rPr lang="en-US" dirty="0" err="1" smtClean="0"/>
              <a:t>kiếm</a:t>
            </a:r>
            <a:endParaRPr lang="en-US" dirty="0"/>
          </a:p>
        </p:txBody>
      </p:sp>
      <p:pic>
        <p:nvPicPr>
          <p:cNvPr id="11266" name="Picture 2" descr="https://encrypted-tbn1.gstatic.com/images?q=tbn:ANd9GcRX_qv27f57g2pOzCu9b_eEJbgbwA8vqc3OwIxLPobKJpxp_egCTw"/>
          <p:cNvPicPr>
            <a:picLocks noChangeAspect="1" noChangeArrowheads="1"/>
          </p:cNvPicPr>
          <p:nvPr/>
        </p:nvPicPr>
        <p:blipFill>
          <a:blip r:embed="rId2" cstate="print"/>
          <a:srcRect/>
          <a:stretch>
            <a:fillRect/>
          </a:stretch>
        </p:blipFill>
        <p:spPr bwMode="auto">
          <a:xfrm>
            <a:off x="5867400" y="838200"/>
            <a:ext cx="380999" cy="427726"/>
          </a:xfrm>
          <a:prstGeom prst="rect">
            <a:avLst/>
          </a:prstGeom>
          <a:noFill/>
        </p:spPr>
      </p:pic>
      <p:pic>
        <p:nvPicPr>
          <p:cNvPr id="11270" name="Picture 6" descr="http://nyparkour.com/wp-content/uploads/2013/01/envelope-9887.jpeg"/>
          <p:cNvPicPr>
            <a:picLocks noChangeAspect="1" noChangeArrowheads="1"/>
          </p:cNvPicPr>
          <p:nvPr/>
        </p:nvPicPr>
        <p:blipFill>
          <a:blip r:embed="rId3" cstate="print"/>
          <a:srcRect/>
          <a:stretch>
            <a:fillRect/>
          </a:stretch>
        </p:blipFill>
        <p:spPr bwMode="auto">
          <a:xfrm>
            <a:off x="6477000" y="838200"/>
            <a:ext cx="537702" cy="381000"/>
          </a:xfrm>
          <a:prstGeom prst="rect">
            <a:avLst/>
          </a:prstGeom>
          <a:noFill/>
        </p:spPr>
      </p:pic>
      <p:pic>
        <p:nvPicPr>
          <p:cNvPr id="11272" name="Picture 8" descr="http://findicons.com/files/icons/1072/face_avatars/300/fa01.png"/>
          <p:cNvPicPr>
            <a:picLocks noChangeAspect="1" noChangeArrowheads="1"/>
          </p:cNvPicPr>
          <p:nvPr/>
        </p:nvPicPr>
        <p:blipFill>
          <a:blip r:embed="rId4" cstate="print"/>
          <a:srcRect/>
          <a:stretch>
            <a:fillRect/>
          </a:stretch>
        </p:blipFill>
        <p:spPr bwMode="auto">
          <a:xfrm>
            <a:off x="7162800" y="685800"/>
            <a:ext cx="533400" cy="533400"/>
          </a:xfrm>
          <a:prstGeom prst="rect">
            <a:avLst/>
          </a:prstGeom>
          <a:noFill/>
        </p:spPr>
      </p:pic>
      <p:pic>
        <p:nvPicPr>
          <p:cNvPr id="11276" name="Picture 12" descr="http://www.endlessicons.com/wp-content/uploads/2012/11/setting-icon-614x460.png"/>
          <p:cNvPicPr>
            <a:picLocks noChangeAspect="1" noChangeArrowheads="1"/>
          </p:cNvPicPr>
          <p:nvPr/>
        </p:nvPicPr>
        <p:blipFill>
          <a:blip r:embed="rId5" cstate="print"/>
          <a:srcRect/>
          <a:stretch>
            <a:fillRect/>
          </a:stretch>
        </p:blipFill>
        <p:spPr bwMode="auto">
          <a:xfrm>
            <a:off x="7467600" y="609600"/>
            <a:ext cx="1123950" cy="842047"/>
          </a:xfrm>
          <a:prstGeom prst="rect">
            <a:avLst/>
          </a:prstGeom>
          <a:noFill/>
        </p:spPr>
      </p:pic>
      <p:sp>
        <p:nvSpPr>
          <p:cNvPr id="16" name="Isosceles Triangle 15"/>
          <p:cNvSpPr/>
          <p:nvPr/>
        </p:nvSpPr>
        <p:spPr>
          <a:xfrm flipV="1">
            <a:off x="5029200" y="1066800"/>
            <a:ext cx="304800" cy="228600"/>
          </a:xfrm>
          <a:prstGeom prst="triangle">
            <a:avLst>
              <a:gd name="adj" fmla="val 53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00" y="2286001"/>
            <a:ext cx="1447800" cy="378565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000" b="1" dirty="0" err="1" smtClean="0"/>
              <a:t>Ứng</a:t>
            </a:r>
            <a:r>
              <a:rPr lang="en-US" sz="1000" b="1" dirty="0" smtClean="0"/>
              <a:t> </a:t>
            </a:r>
            <a:r>
              <a:rPr lang="en-US" sz="1000" b="1" dirty="0" err="1" smtClean="0"/>
              <a:t>dụng</a:t>
            </a:r>
            <a:endParaRPr lang="en-US" sz="1000" b="1" dirty="0" smtClean="0"/>
          </a:p>
          <a:p>
            <a:r>
              <a:rPr lang="en-US" sz="1000" dirty="0" err="1" smtClean="0"/>
              <a:t>Miễn</a:t>
            </a:r>
            <a:r>
              <a:rPr lang="en-US" sz="1000" dirty="0" smtClean="0"/>
              <a:t> </a:t>
            </a:r>
            <a:r>
              <a:rPr lang="en-US" sz="1000" dirty="0" err="1" smtClean="0"/>
              <a:t>phí</a:t>
            </a:r>
            <a:endParaRPr lang="en-US" sz="1000" dirty="0" smtClean="0"/>
          </a:p>
          <a:p>
            <a:r>
              <a:rPr lang="en-US" sz="1000" dirty="0" err="1" smtClean="0"/>
              <a:t>Nhiều</a:t>
            </a:r>
            <a:r>
              <a:rPr lang="en-US" sz="1000" dirty="0" smtClean="0"/>
              <a:t> </a:t>
            </a:r>
            <a:r>
              <a:rPr lang="en-US" sz="1000" dirty="0" err="1" smtClean="0"/>
              <a:t>cài</a:t>
            </a:r>
            <a:r>
              <a:rPr lang="en-US" sz="1000" dirty="0" smtClean="0"/>
              <a:t> </a:t>
            </a:r>
            <a:r>
              <a:rPr lang="en-US" sz="1000" dirty="0" err="1" smtClean="0"/>
              <a:t>đặt</a:t>
            </a:r>
            <a:endParaRPr lang="en-US" sz="1000" dirty="0" smtClean="0"/>
          </a:p>
          <a:p>
            <a:r>
              <a:rPr lang="en-US" sz="1000" dirty="0" err="1" smtClean="0"/>
              <a:t>Mới</a:t>
            </a:r>
            <a:r>
              <a:rPr lang="en-US" sz="1000" dirty="0" smtClean="0"/>
              <a:t> </a:t>
            </a:r>
            <a:r>
              <a:rPr lang="en-US" sz="1000" dirty="0" err="1" smtClean="0"/>
              <a:t>nhất</a:t>
            </a:r>
            <a:endParaRPr lang="en-US" sz="1000" dirty="0" smtClean="0"/>
          </a:p>
          <a:p>
            <a:endParaRPr lang="en-US" sz="1000" dirty="0" smtClean="0"/>
          </a:p>
          <a:p>
            <a:r>
              <a:rPr lang="en-US" sz="1000" b="1" dirty="0" err="1" smtClean="0"/>
              <a:t>Bài</a:t>
            </a:r>
            <a:r>
              <a:rPr lang="en-US" sz="1000" b="1" dirty="0" smtClean="0"/>
              <a:t> </a:t>
            </a:r>
            <a:r>
              <a:rPr lang="en-US" sz="1000" b="1" dirty="0" err="1" smtClean="0"/>
              <a:t>giảng</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Giáo</a:t>
            </a:r>
            <a:r>
              <a:rPr lang="en-US" sz="1000" b="1" dirty="0" smtClean="0"/>
              <a:t> </a:t>
            </a:r>
            <a:r>
              <a:rPr lang="en-US" sz="1000" b="1" dirty="0" err="1" smtClean="0"/>
              <a:t>án</a:t>
            </a:r>
            <a:r>
              <a:rPr lang="en-US" sz="1000" b="1" dirty="0" smtClean="0"/>
              <a:t> </a:t>
            </a:r>
            <a:r>
              <a:rPr lang="en-US" sz="1000" b="1" dirty="0" err="1" smtClean="0"/>
              <a:t>điện</a:t>
            </a:r>
            <a:r>
              <a:rPr lang="en-US" sz="1000" b="1" dirty="0" smtClean="0"/>
              <a:t> </a:t>
            </a:r>
            <a:r>
              <a:rPr lang="en-US" sz="1000" b="1" dirty="0" err="1" smtClean="0"/>
              <a:t>tử</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Đề</a:t>
            </a:r>
            <a:r>
              <a:rPr lang="en-US" sz="1000" b="1" dirty="0" smtClean="0"/>
              <a:t> </a:t>
            </a:r>
            <a:r>
              <a:rPr lang="en-US" sz="1000" b="1" dirty="0" err="1" smtClean="0"/>
              <a:t>thi</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Bộ</a:t>
            </a:r>
            <a:r>
              <a:rPr lang="en-US" sz="1000" b="1" dirty="0" smtClean="0"/>
              <a:t> </a:t>
            </a:r>
            <a:r>
              <a:rPr lang="en-US" sz="1000" b="1" dirty="0" err="1" smtClean="0"/>
              <a:t>sưu</a:t>
            </a:r>
            <a:r>
              <a:rPr lang="en-US" sz="1000" b="1" dirty="0" smtClean="0"/>
              <a:t> </a:t>
            </a:r>
            <a:r>
              <a:rPr lang="en-US" sz="1000" b="1" dirty="0" err="1" smtClean="0"/>
              <a:t>tập</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sz="1000" dirty="0" smtClean="0"/>
          </a:p>
          <a:p>
            <a:endParaRPr lang="en-US" sz="1000" dirty="0" smtClean="0"/>
          </a:p>
          <a:p>
            <a:r>
              <a:rPr lang="en-US" sz="1000" b="1" dirty="0" err="1" smtClean="0"/>
              <a:t>Tư</a:t>
            </a:r>
            <a:r>
              <a:rPr lang="en-US" sz="1000" b="1" dirty="0" smtClean="0"/>
              <a:t> </a:t>
            </a:r>
            <a:r>
              <a:rPr lang="en-US" sz="1000" b="1" dirty="0" err="1" smtClean="0"/>
              <a:t>liệu</a:t>
            </a:r>
            <a:endParaRPr lang="en-US" sz="1000" b="1" dirty="0" smtClean="0"/>
          </a:p>
          <a:p>
            <a:r>
              <a:rPr lang="en-US" sz="1000" dirty="0" err="1" smtClean="0"/>
              <a:t>Môn</a:t>
            </a:r>
            <a:r>
              <a:rPr lang="en-US" sz="1000" dirty="0" smtClean="0"/>
              <a:t> – </a:t>
            </a:r>
            <a:r>
              <a:rPr lang="en-US" sz="1000" dirty="0" err="1" smtClean="0"/>
              <a:t>Lớp</a:t>
            </a:r>
            <a:r>
              <a:rPr lang="en-US" sz="1000" dirty="0" smtClean="0"/>
              <a:t> </a:t>
            </a:r>
            <a:r>
              <a:rPr lang="en-US" sz="1000" dirty="0" err="1" smtClean="0"/>
              <a:t>học</a:t>
            </a:r>
            <a:endParaRPr lang="en-US" sz="1000" dirty="0" smtClean="0"/>
          </a:p>
          <a:p>
            <a:r>
              <a:rPr lang="en-US" sz="1000" dirty="0" smtClean="0"/>
              <a:t>Top </a:t>
            </a:r>
            <a:r>
              <a:rPr lang="en-US" sz="1000" dirty="0" err="1" smtClean="0"/>
              <a:t>tải</a:t>
            </a:r>
            <a:r>
              <a:rPr lang="en-US" sz="1000" dirty="0" smtClean="0"/>
              <a:t> </a:t>
            </a:r>
            <a:r>
              <a:rPr lang="en-US" sz="1000" dirty="0" err="1" smtClean="0"/>
              <a:t>về</a:t>
            </a:r>
            <a:endParaRPr lang="en-US" dirty="0"/>
          </a:p>
        </p:txBody>
      </p:sp>
      <p:pic>
        <p:nvPicPr>
          <p:cNvPr id="26" name="Picture 8" descr="http://findicons.com/files/icons/1072/face_avatars/300/fa01.png"/>
          <p:cNvPicPr>
            <a:picLocks noChangeAspect="1" noChangeArrowheads="1"/>
          </p:cNvPicPr>
          <p:nvPr/>
        </p:nvPicPr>
        <p:blipFill>
          <a:blip r:embed="rId4" cstate="print"/>
          <a:srcRect/>
          <a:stretch>
            <a:fillRect/>
          </a:stretch>
        </p:blipFill>
        <p:spPr bwMode="auto">
          <a:xfrm>
            <a:off x="457200" y="1752600"/>
            <a:ext cx="533400" cy="533400"/>
          </a:xfrm>
          <a:prstGeom prst="rect">
            <a:avLst/>
          </a:prstGeom>
          <a:noFill/>
        </p:spPr>
      </p:pic>
      <p:sp>
        <p:nvSpPr>
          <p:cNvPr id="27" name="TextBox 26"/>
          <p:cNvSpPr txBox="1"/>
          <p:nvPr/>
        </p:nvSpPr>
        <p:spPr>
          <a:xfrm>
            <a:off x="990600" y="1828800"/>
            <a:ext cx="1295400" cy="307777"/>
          </a:xfrm>
          <a:prstGeom prst="rect">
            <a:avLst/>
          </a:prstGeom>
          <a:noFill/>
        </p:spPr>
        <p:txBody>
          <a:bodyPr wrap="square" rtlCol="0">
            <a:spAutoFit/>
          </a:bodyPr>
          <a:lstStyle/>
          <a:p>
            <a:r>
              <a:rPr lang="en-US" sz="1400" b="1" dirty="0" err="1" smtClean="0"/>
              <a:t>Nguyễn</a:t>
            </a:r>
            <a:r>
              <a:rPr lang="en-US" sz="1400" b="1" dirty="0" smtClean="0"/>
              <a:t> </a:t>
            </a:r>
            <a:r>
              <a:rPr lang="en-US" sz="1400" b="1" dirty="0" err="1" smtClean="0"/>
              <a:t>Thị</a:t>
            </a:r>
            <a:r>
              <a:rPr lang="en-US" sz="1400" b="1" dirty="0" smtClean="0"/>
              <a:t> A</a:t>
            </a:r>
            <a:endParaRPr lang="en-US" sz="1400" b="1" dirty="0"/>
          </a:p>
        </p:txBody>
      </p:sp>
      <p:sp>
        <p:nvSpPr>
          <p:cNvPr id="25" name="TextBox 24"/>
          <p:cNvSpPr txBox="1"/>
          <p:nvPr/>
        </p:nvSpPr>
        <p:spPr>
          <a:xfrm>
            <a:off x="2362200" y="2057400"/>
            <a:ext cx="4191000" cy="4462760"/>
          </a:xfrm>
          <a:prstGeom prst="rect">
            <a:avLst/>
          </a:prstGeom>
          <a:noFill/>
        </p:spPr>
        <p:txBody>
          <a:bodyPr wrap="square" rtlCol="0">
            <a:spAutoFit/>
          </a:bodyPr>
          <a:lstStyle/>
          <a:p>
            <a:r>
              <a:rPr lang="en-US" sz="1400" b="1" dirty="0" err="1" smtClean="0"/>
              <a:t>Thông</a:t>
            </a:r>
            <a:r>
              <a:rPr lang="en-US" sz="1400" b="1" dirty="0" smtClean="0"/>
              <a:t> </a:t>
            </a:r>
            <a:r>
              <a:rPr lang="en-US" sz="1400" b="1" dirty="0" err="1" smtClean="0"/>
              <a:t>báo</a:t>
            </a:r>
            <a:r>
              <a:rPr lang="en-US" sz="1400" b="1" dirty="0" smtClean="0"/>
              <a:t> </a:t>
            </a:r>
            <a:r>
              <a:rPr lang="en-US" sz="1400" b="1" dirty="0" err="1" smtClean="0"/>
              <a:t>gửi</a:t>
            </a:r>
            <a:r>
              <a:rPr lang="en-US" sz="1400" b="1" dirty="0" smtClean="0"/>
              <a:t> </a:t>
            </a:r>
            <a:r>
              <a:rPr lang="en-US" sz="1400" b="1" dirty="0" err="1" smtClean="0"/>
              <a:t>bạn</a:t>
            </a:r>
            <a:r>
              <a:rPr lang="en-US" sz="1400" b="1" dirty="0" smtClean="0"/>
              <a:t> (</a:t>
            </a:r>
            <a:r>
              <a:rPr lang="en-US" sz="1400" b="1" dirty="0" err="1" smtClean="0"/>
              <a:t>Ngày</a:t>
            </a:r>
            <a:r>
              <a:rPr lang="en-US" sz="1400" b="1" dirty="0" smtClean="0"/>
              <a:t> </a:t>
            </a:r>
            <a:r>
              <a:rPr lang="en-US" sz="1400" dirty="0" err="1" smtClean="0"/>
              <a:t>Tuần</a:t>
            </a:r>
            <a:r>
              <a:rPr lang="en-US" sz="1400" dirty="0" smtClean="0"/>
              <a:t> </a:t>
            </a:r>
            <a:r>
              <a:rPr lang="en-US" sz="1400" dirty="0" err="1" smtClean="0"/>
              <a:t>Tháng</a:t>
            </a:r>
            <a:r>
              <a:rPr lang="en-US" sz="1400" dirty="0" smtClean="0"/>
              <a:t> </a:t>
            </a:r>
            <a:r>
              <a:rPr lang="en-US" sz="1400" b="1" dirty="0" smtClean="0"/>
              <a:t>)</a:t>
            </a:r>
          </a:p>
          <a:p>
            <a:endParaRPr lang="en-US" dirty="0" smtClean="0"/>
          </a:p>
          <a:p>
            <a:r>
              <a:rPr lang="en-US" sz="1100" dirty="0" err="1" smtClean="0"/>
              <a:t>Đinh</a:t>
            </a:r>
            <a:r>
              <a:rPr lang="en-US" sz="1100" dirty="0" smtClean="0"/>
              <a:t> </a:t>
            </a:r>
            <a:r>
              <a:rPr lang="en-US" sz="1100" dirty="0" err="1" smtClean="0"/>
              <a:t>Hải</a:t>
            </a:r>
            <a:r>
              <a:rPr lang="en-US" sz="1100" dirty="0" smtClean="0"/>
              <a:t> Minh, </a:t>
            </a:r>
            <a:r>
              <a:rPr lang="en-US" sz="1100" dirty="0" err="1" smtClean="0"/>
              <a:t>Trương</a:t>
            </a:r>
            <a:r>
              <a:rPr lang="en-US" sz="1100" dirty="0" smtClean="0"/>
              <a:t> </a:t>
            </a:r>
            <a:r>
              <a:rPr lang="en-US" sz="1100" dirty="0" err="1" smtClean="0"/>
              <a:t>Hoàng</a:t>
            </a:r>
            <a:r>
              <a:rPr lang="en-US" sz="1100" dirty="0" smtClean="0"/>
              <a:t> </a:t>
            </a:r>
            <a:r>
              <a:rPr lang="en-US" sz="1100" dirty="0" err="1" smtClean="0"/>
              <a:t>Anh</a:t>
            </a:r>
            <a:r>
              <a:rPr lang="en-US" sz="1100" dirty="0" smtClean="0"/>
              <a:t> </a:t>
            </a:r>
            <a:r>
              <a:rPr lang="en-US" sz="1100" dirty="0" err="1" smtClean="0"/>
              <a:t>và</a:t>
            </a:r>
            <a:r>
              <a:rPr lang="en-US" sz="1100" dirty="0" smtClean="0"/>
              <a:t> 20 </a:t>
            </a:r>
            <a:r>
              <a:rPr lang="en-US" sz="1100" dirty="0" err="1" smtClean="0"/>
              <a:t>người</a:t>
            </a:r>
            <a:r>
              <a:rPr lang="en-US" sz="1100" dirty="0" smtClean="0"/>
              <a:t> </a:t>
            </a:r>
            <a:r>
              <a:rPr lang="en-US" sz="1100" dirty="0" err="1" smtClean="0"/>
              <a:t>nữa</a:t>
            </a:r>
            <a:r>
              <a:rPr lang="en-US" sz="1100" dirty="0" smtClean="0"/>
              <a:t> </a:t>
            </a:r>
            <a:r>
              <a:rPr lang="en-US" sz="1100" dirty="0" err="1" smtClean="0"/>
              <a:t>thích</a:t>
            </a:r>
            <a:r>
              <a:rPr lang="en-US" sz="1100" dirty="0" smtClean="0"/>
              <a:t> </a:t>
            </a:r>
            <a:r>
              <a:rPr lang="en-US" sz="1100" dirty="0" err="1" smtClean="0"/>
              <a:t>bài</a:t>
            </a:r>
            <a:r>
              <a:rPr lang="en-US" sz="1100" dirty="0" smtClean="0"/>
              <a:t> </a:t>
            </a:r>
            <a:r>
              <a:rPr lang="en-US" sz="1100" dirty="0" err="1" smtClean="0"/>
              <a:t>giảng</a:t>
            </a:r>
            <a:r>
              <a:rPr lang="en-US" sz="1100" dirty="0" smtClean="0"/>
              <a:t> </a:t>
            </a:r>
            <a:r>
              <a:rPr lang="en-US" sz="1100" dirty="0" err="1" smtClean="0"/>
              <a:t>Toán</a:t>
            </a:r>
            <a:r>
              <a:rPr lang="en-US" sz="1100" dirty="0" smtClean="0"/>
              <a:t> </a:t>
            </a:r>
            <a:r>
              <a:rPr lang="en-US" sz="1100" dirty="0" err="1" smtClean="0"/>
              <a:t>lớp</a:t>
            </a:r>
            <a:r>
              <a:rPr lang="en-US" sz="1100" dirty="0" smtClean="0"/>
              <a:t> 2 </a:t>
            </a:r>
            <a:r>
              <a:rPr lang="en-US" sz="1100" dirty="0" err="1" smtClean="0"/>
              <a:t>của</a:t>
            </a:r>
            <a:r>
              <a:rPr lang="en-US" sz="1100" dirty="0" smtClean="0"/>
              <a:t> </a:t>
            </a:r>
            <a:r>
              <a:rPr lang="en-US" sz="1100" dirty="0" err="1" smtClean="0"/>
              <a:t>bạn</a:t>
            </a:r>
            <a:r>
              <a:rPr lang="en-US" sz="1100" dirty="0" smtClean="0"/>
              <a:t>.</a:t>
            </a:r>
          </a:p>
          <a:p>
            <a:endParaRPr lang="en-US" sz="1100" dirty="0" smtClean="0"/>
          </a:p>
          <a:p>
            <a:r>
              <a:rPr lang="en-US" sz="1100" dirty="0" err="1" smtClean="0"/>
              <a:t>Nguyễn</a:t>
            </a:r>
            <a:r>
              <a:rPr lang="en-US" sz="1100" dirty="0" smtClean="0"/>
              <a:t> </a:t>
            </a:r>
            <a:r>
              <a:rPr lang="en-US" sz="1100" dirty="0" err="1" smtClean="0"/>
              <a:t>Hải</a:t>
            </a:r>
            <a:r>
              <a:rPr lang="en-US" sz="1100" dirty="0" smtClean="0"/>
              <a:t> </a:t>
            </a:r>
            <a:r>
              <a:rPr lang="en-US" sz="1100" dirty="0" err="1" smtClean="0"/>
              <a:t>Hà</a:t>
            </a:r>
            <a:r>
              <a:rPr lang="en-US" sz="1100" dirty="0" smtClean="0"/>
              <a:t> </a:t>
            </a:r>
            <a:r>
              <a:rPr lang="en-US" sz="1100" dirty="0" err="1" smtClean="0"/>
              <a:t>bình</a:t>
            </a:r>
            <a:r>
              <a:rPr lang="en-US" sz="1100" dirty="0" smtClean="0"/>
              <a:t> </a:t>
            </a:r>
            <a:r>
              <a:rPr lang="en-US" sz="1100" dirty="0" err="1" smtClean="0"/>
              <a:t>luận</a:t>
            </a:r>
            <a:r>
              <a:rPr lang="en-US" sz="1100" dirty="0" smtClean="0"/>
              <a:t> </a:t>
            </a:r>
            <a:r>
              <a:rPr lang="en-US" sz="1100" dirty="0" err="1" smtClean="0"/>
              <a:t>trên</a:t>
            </a:r>
            <a:r>
              <a:rPr lang="en-US" sz="1100" dirty="0" smtClean="0"/>
              <a:t> </a:t>
            </a:r>
            <a:r>
              <a:rPr lang="en-US" sz="1100" dirty="0" err="1" smtClean="0"/>
              <a:t>bài</a:t>
            </a:r>
            <a:r>
              <a:rPr lang="en-US" sz="1100" dirty="0" smtClean="0"/>
              <a:t> </a:t>
            </a:r>
            <a:r>
              <a:rPr lang="en-US" sz="1100" dirty="0" err="1" smtClean="0"/>
              <a:t>viết</a:t>
            </a:r>
            <a:r>
              <a:rPr lang="en-US" sz="1100" dirty="0" smtClean="0"/>
              <a:t> </a:t>
            </a:r>
            <a:r>
              <a:rPr lang="en-US" sz="1100" dirty="0" err="1" smtClean="0"/>
              <a:t>của</a:t>
            </a:r>
            <a:r>
              <a:rPr lang="en-US" sz="1100" dirty="0" smtClean="0"/>
              <a:t> </a:t>
            </a:r>
            <a:r>
              <a:rPr lang="en-US" sz="1100" dirty="0" err="1" smtClean="0"/>
              <a:t>bạn</a:t>
            </a:r>
            <a:r>
              <a:rPr lang="en-US" sz="1100" dirty="0" smtClean="0"/>
              <a:t> </a:t>
            </a:r>
            <a:r>
              <a:rPr lang="en-US" sz="1100" dirty="0" err="1" smtClean="0"/>
              <a:t>trong</a:t>
            </a:r>
            <a:r>
              <a:rPr lang="en-US" sz="1100" dirty="0" smtClean="0"/>
              <a:t> </a:t>
            </a:r>
            <a:r>
              <a:rPr lang="en-US" sz="1100" dirty="0" err="1" smtClean="0"/>
              <a:t>nhóm</a:t>
            </a:r>
            <a:r>
              <a:rPr lang="en-US" sz="1100" dirty="0" smtClean="0"/>
              <a:t> </a:t>
            </a:r>
            <a:r>
              <a:rPr lang="en-US" sz="1100" dirty="0" err="1" smtClean="0"/>
              <a:t>Toán</a:t>
            </a:r>
            <a:r>
              <a:rPr lang="en-US" sz="1100" dirty="0" smtClean="0"/>
              <a:t> </a:t>
            </a:r>
            <a:r>
              <a:rPr lang="en-US" sz="1100" dirty="0" err="1" smtClean="0"/>
              <a:t>tiểu</a:t>
            </a:r>
            <a:r>
              <a:rPr lang="en-US" sz="1100" dirty="0" smtClean="0"/>
              <a:t> </a:t>
            </a:r>
            <a:r>
              <a:rPr lang="en-US" sz="1100" dirty="0" err="1" smtClean="0"/>
              <a:t>học</a:t>
            </a:r>
            <a:r>
              <a:rPr lang="en-US" sz="1100" dirty="0" smtClean="0"/>
              <a:t> : “</a:t>
            </a:r>
            <a:r>
              <a:rPr lang="en-US" sz="1100" dirty="0" err="1" smtClean="0"/>
              <a:t>Bài</a:t>
            </a:r>
            <a:r>
              <a:rPr lang="en-US" sz="1100" dirty="0" smtClean="0"/>
              <a:t> </a:t>
            </a:r>
            <a:r>
              <a:rPr lang="en-US" sz="1100" dirty="0" err="1" smtClean="0"/>
              <a:t>toán</a:t>
            </a:r>
            <a:r>
              <a:rPr lang="en-US" sz="1100" dirty="0" smtClean="0"/>
              <a:t>…”</a:t>
            </a:r>
          </a:p>
          <a:p>
            <a:endParaRPr lang="en-US" sz="1100" dirty="0" smtClean="0"/>
          </a:p>
          <a:p>
            <a:r>
              <a:rPr lang="en-US" sz="1100" dirty="0" err="1" smtClean="0"/>
              <a:t>Có</a:t>
            </a:r>
            <a:r>
              <a:rPr lang="en-US" sz="1100" dirty="0" smtClean="0"/>
              <a:t> 3 </a:t>
            </a:r>
            <a:r>
              <a:rPr lang="en-US" sz="1100" dirty="0" err="1" smtClean="0"/>
              <a:t>lời</a:t>
            </a:r>
            <a:r>
              <a:rPr lang="en-US" sz="1100" dirty="0" smtClean="0"/>
              <a:t> </a:t>
            </a:r>
            <a:r>
              <a:rPr lang="en-US" sz="1100" dirty="0" err="1" smtClean="0"/>
              <a:t>đề</a:t>
            </a:r>
            <a:r>
              <a:rPr lang="en-US" sz="1100" dirty="0" smtClean="0"/>
              <a:t> </a:t>
            </a:r>
            <a:r>
              <a:rPr lang="en-US" sz="1100" dirty="0" err="1" smtClean="0"/>
              <a:t>nghị</a:t>
            </a:r>
            <a:r>
              <a:rPr lang="en-US" sz="1100" dirty="0" smtClean="0"/>
              <a:t> </a:t>
            </a:r>
            <a:r>
              <a:rPr lang="en-US" sz="1100" dirty="0" err="1" smtClean="0"/>
              <a:t>vào</a:t>
            </a:r>
            <a:r>
              <a:rPr lang="en-US" sz="1100" dirty="0" smtClean="0"/>
              <a:t> </a:t>
            </a:r>
            <a:r>
              <a:rPr lang="en-US" sz="1100" dirty="0" err="1" smtClean="0"/>
              <a:t>lớp</a:t>
            </a:r>
            <a:r>
              <a:rPr lang="en-US" sz="1100" dirty="0" smtClean="0"/>
              <a:t> </a:t>
            </a:r>
            <a:r>
              <a:rPr lang="en-US" sz="1100" dirty="0" err="1" smtClean="0"/>
              <a:t>học</a:t>
            </a:r>
            <a:r>
              <a:rPr lang="en-US" sz="1100" dirty="0" smtClean="0"/>
              <a:t> </a:t>
            </a:r>
            <a:r>
              <a:rPr lang="en-US" sz="1100" dirty="0" err="1" smtClean="0"/>
              <a:t>bồi</a:t>
            </a:r>
            <a:r>
              <a:rPr lang="en-US" sz="1100" dirty="0" smtClean="0"/>
              <a:t> </a:t>
            </a:r>
            <a:r>
              <a:rPr lang="en-US" sz="1100" dirty="0" err="1" smtClean="0"/>
              <a:t>dưỡng</a:t>
            </a:r>
            <a:r>
              <a:rPr lang="en-US" sz="1100" dirty="0" smtClean="0"/>
              <a:t> </a:t>
            </a:r>
            <a:r>
              <a:rPr lang="en-US" sz="1100" dirty="0" err="1" smtClean="0"/>
              <a:t>học</a:t>
            </a:r>
            <a:r>
              <a:rPr lang="en-US" sz="1100" dirty="0" smtClean="0"/>
              <a:t> </a:t>
            </a:r>
            <a:r>
              <a:rPr lang="en-US" sz="1100" dirty="0" err="1" smtClean="0"/>
              <a:t>sinh</a:t>
            </a:r>
            <a:r>
              <a:rPr lang="en-US" sz="1100" dirty="0" smtClean="0"/>
              <a:t> </a:t>
            </a:r>
            <a:r>
              <a:rPr lang="en-US" sz="1100" dirty="0" err="1" smtClean="0"/>
              <a:t>giỏi</a:t>
            </a:r>
            <a:r>
              <a:rPr lang="en-US" sz="1100" dirty="0" smtClean="0"/>
              <a:t> </a:t>
            </a:r>
            <a:r>
              <a:rPr lang="en-US" sz="1100" dirty="0" err="1" smtClean="0"/>
              <a:t>toán</a:t>
            </a:r>
            <a:r>
              <a:rPr lang="en-US" sz="1100" dirty="0" smtClean="0"/>
              <a:t> 2.</a:t>
            </a:r>
          </a:p>
          <a:p>
            <a:endParaRPr lang="en-US" sz="1100" dirty="0" smtClean="0"/>
          </a:p>
          <a:p>
            <a:r>
              <a:rPr lang="en-US" sz="1100" dirty="0" err="1" smtClean="0"/>
              <a:t>Bài</a:t>
            </a:r>
            <a:r>
              <a:rPr lang="en-US" sz="1100" dirty="0" smtClean="0"/>
              <a:t> </a:t>
            </a:r>
            <a:r>
              <a:rPr lang="en-US" sz="1100" dirty="0" err="1" smtClean="0"/>
              <a:t>giảng</a:t>
            </a:r>
            <a:r>
              <a:rPr lang="en-US" sz="1100" dirty="0" smtClean="0"/>
              <a:t> “</a:t>
            </a:r>
            <a:r>
              <a:rPr lang="en-US" sz="1100" dirty="0" err="1" smtClean="0"/>
              <a:t>Ôn</a:t>
            </a:r>
            <a:r>
              <a:rPr lang="en-US" sz="1100" dirty="0" smtClean="0"/>
              <a:t> </a:t>
            </a:r>
            <a:r>
              <a:rPr lang="en-US" sz="1100" dirty="0" err="1" smtClean="0"/>
              <a:t>luyện</a:t>
            </a:r>
            <a:r>
              <a:rPr lang="en-US" sz="1100" dirty="0" smtClean="0"/>
              <a:t> </a:t>
            </a:r>
            <a:r>
              <a:rPr lang="en-US" sz="1100" dirty="0" err="1" smtClean="0"/>
              <a:t>học</a:t>
            </a:r>
            <a:r>
              <a:rPr lang="en-US" sz="1100" dirty="0" smtClean="0"/>
              <a:t> </a:t>
            </a:r>
            <a:r>
              <a:rPr lang="en-US" sz="1100" dirty="0" err="1" smtClean="0"/>
              <a:t>kì</a:t>
            </a:r>
            <a:r>
              <a:rPr lang="en-US" sz="1100" dirty="0" smtClean="0"/>
              <a:t> 1 </a:t>
            </a:r>
            <a:r>
              <a:rPr lang="en-US" sz="1100" dirty="0" err="1" smtClean="0"/>
              <a:t>Toán</a:t>
            </a:r>
            <a:r>
              <a:rPr lang="en-US" sz="1100" dirty="0" smtClean="0"/>
              <a:t> 3” </a:t>
            </a:r>
            <a:r>
              <a:rPr lang="en-US" sz="1100" dirty="0" err="1" smtClean="0"/>
              <a:t>của</a:t>
            </a:r>
            <a:r>
              <a:rPr lang="en-US" sz="1100" dirty="0" smtClean="0"/>
              <a:t> </a:t>
            </a:r>
            <a:r>
              <a:rPr lang="en-US" sz="1100" dirty="0" err="1" smtClean="0"/>
              <a:t>bạn</a:t>
            </a:r>
            <a:r>
              <a:rPr lang="en-US" sz="1100" dirty="0" smtClean="0"/>
              <a:t> </a:t>
            </a:r>
            <a:r>
              <a:rPr lang="en-US" sz="1100" dirty="0" err="1" smtClean="0"/>
              <a:t>được</a:t>
            </a:r>
            <a:r>
              <a:rPr lang="en-US" sz="1100" dirty="0" smtClean="0"/>
              <a:t> </a:t>
            </a:r>
            <a:r>
              <a:rPr lang="en-US" sz="1100" dirty="0" err="1" smtClean="0"/>
              <a:t>tải</a:t>
            </a:r>
            <a:r>
              <a:rPr lang="en-US" sz="1100" dirty="0" smtClean="0"/>
              <a:t> 120 </a:t>
            </a:r>
            <a:r>
              <a:rPr lang="en-US" sz="1100" dirty="0" err="1" smtClean="0"/>
              <a:t>lần</a:t>
            </a:r>
            <a:r>
              <a:rPr lang="en-US" sz="1100" dirty="0" smtClean="0"/>
              <a:t> </a:t>
            </a:r>
            <a:r>
              <a:rPr lang="en-US" sz="1100" dirty="0" err="1" smtClean="0"/>
              <a:t>trong</a:t>
            </a:r>
            <a:r>
              <a:rPr lang="en-US" sz="1100" dirty="0" smtClean="0"/>
              <a:t> 3 </a:t>
            </a:r>
            <a:r>
              <a:rPr lang="en-US" sz="1100" dirty="0" err="1" smtClean="0"/>
              <a:t>ngày</a:t>
            </a:r>
            <a:r>
              <a:rPr lang="en-US" sz="1100" dirty="0" smtClean="0"/>
              <a:t> qua.</a:t>
            </a:r>
          </a:p>
          <a:p>
            <a:endParaRPr lang="en-US" sz="1100" dirty="0" smtClean="0"/>
          </a:p>
          <a:p>
            <a:r>
              <a:rPr lang="en-US" sz="1100" dirty="0" err="1" smtClean="0"/>
              <a:t>Cộng</a:t>
            </a:r>
            <a:r>
              <a:rPr lang="en-US" sz="1100" dirty="0" smtClean="0"/>
              <a:t> </a:t>
            </a:r>
            <a:r>
              <a:rPr lang="en-US" sz="1100" dirty="0" err="1" smtClean="0"/>
              <a:t>đồng</a:t>
            </a:r>
            <a:r>
              <a:rPr lang="en-US" sz="1100" dirty="0" smtClean="0"/>
              <a:t> Violet </a:t>
            </a:r>
            <a:r>
              <a:rPr lang="en-US" sz="1100" dirty="0" err="1" smtClean="0"/>
              <a:t>thông</a:t>
            </a:r>
            <a:r>
              <a:rPr lang="en-US" sz="1100" dirty="0" smtClean="0"/>
              <a:t> </a:t>
            </a:r>
            <a:r>
              <a:rPr lang="en-US" sz="1100" dirty="0" err="1" smtClean="0"/>
              <a:t>báo</a:t>
            </a:r>
            <a:r>
              <a:rPr lang="en-US" sz="1100" dirty="0" smtClean="0"/>
              <a:t> </a:t>
            </a:r>
            <a:r>
              <a:rPr lang="en-US" sz="1100" dirty="0" err="1" smtClean="0"/>
              <a:t>phát</a:t>
            </a:r>
            <a:r>
              <a:rPr lang="en-US" sz="1100" dirty="0" smtClean="0"/>
              <a:t> </a:t>
            </a:r>
            <a:r>
              <a:rPr lang="en-US" sz="1100" dirty="0" err="1" smtClean="0"/>
              <a:t>động</a:t>
            </a:r>
            <a:r>
              <a:rPr lang="en-US" sz="1100" dirty="0" smtClean="0"/>
              <a:t> </a:t>
            </a:r>
            <a:r>
              <a:rPr lang="en-US" sz="1100" dirty="0" err="1" smtClean="0"/>
              <a:t>cuộc</a:t>
            </a:r>
            <a:r>
              <a:rPr lang="en-US" sz="1100" dirty="0" smtClean="0"/>
              <a:t> </a:t>
            </a:r>
            <a:r>
              <a:rPr lang="en-US" sz="1100" dirty="0" err="1" smtClean="0"/>
              <a:t>thi</a:t>
            </a:r>
            <a:r>
              <a:rPr lang="en-US" sz="1100" dirty="0" smtClean="0"/>
              <a:t> : “</a:t>
            </a:r>
            <a:r>
              <a:rPr lang="en-US" sz="1100" dirty="0" err="1" smtClean="0"/>
              <a:t>Nét</a:t>
            </a:r>
            <a:r>
              <a:rPr lang="en-US" sz="1100" dirty="0" smtClean="0"/>
              <a:t> </a:t>
            </a:r>
            <a:r>
              <a:rPr lang="en-US" sz="1100" dirty="0" err="1" smtClean="0"/>
              <a:t>chữ</a:t>
            </a:r>
            <a:r>
              <a:rPr lang="en-US" sz="1100" dirty="0" smtClean="0"/>
              <a:t> </a:t>
            </a:r>
            <a:r>
              <a:rPr lang="en-US" sz="1100" dirty="0" err="1" smtClean="0"/>
              <a:t>giáo</a:t>
            </a:r>
            <a:r>
              <a:rPr lang="en-US" sz="1100" dirty="0" smtClean="0"/>
              <a:t> </a:t>
            </a:r>
            <a:r>
              <a:rPr lang="en-US" sz="1100" dirty="0" err="1" smtClean="0"/>
              <a:t>viên</a:t>
            </a:r>
            <a:r>
              <a:rPr lang="en-US" sz="1100" dirty="0" smtClean="0"/>
              <a:t> 2014”</a:t>
            </a:r>
          </a:p>
          <a:p>
            <a:endParaRPr lang="en-US" sz="1100" dirty="0" smtClean="0"/>
          </a:p>
          <a:p>
            <a:r>
              <a:rPr lang="en-US" sz="1100" dirty="0" err="1" smtClean="0"/>
              <a:t>Bộ</a:t>
            </a:r>
            <a:r>
              <a:rPr lang="en-US" sz="1100" dirty="0" smtClean="0"/>
              <a:t> </a:t>
            </a:r>
            <a:r>
              <a:rPr lang="en-US" sz="1100" dirty="0" err="1" smtClean="0"/>
              <a:t>sưu</a:t>
            </a:r>
            <a:r>
              <a:rPr lang="en-US" sz="1100" dirty="0" smtClean="0"/>
              <a:t> </a:t>
            </a:r>
            <a:r>
              <a:rPr lang="en-US" sz="1100" dirty="0" err="1" smtClean="0"/>
              <a:t>tập</a:t>
            </a:r>
            <a:r>
              <a:rPr lang="en-US" sz="1100" dirty="0" smtClean="0"/>
              <a:t> “ </a:t>
            </a:r>
            <a:r>
              <a:rPr lang="en-US" sz="1100" dirty="0" err="1" smtClean="0"/>
              <a:t>Các</a:t>
            </a:r>
            <a:r>
              <a:rPr lang="en-US" sz="1100" dirty="0" smtClean="0"/>
              <a:t> </a:t>
            </a:r>
            <a:r>
              <a:rPr lang="en-US" sz="1100" dirty="0" err="1" smtClean="0"/>
              <a:t>dạng</a:t>
            </a:r>
            <a:r>
              <a:rPr lang="en-US" sz="1100" dirty="0" smtClean="0"/>
              <a:t> </a:t>
            </a:r>
            <a:r>
              <a:rPr lang="en-US" sz="1100" dirty="0" err="1" smtClean="0"/>
              <a:t>toán</a:t>
            </a:r>
            <a:r>
              <a:rPr lang="en-US" sz="1100" dirty="0" smtClean="0"/>
              <a:t> </a:t>
            </a:r>
            <a:r>
              <a:rPr lang="en-US" sz="1100" dirty="0" err="1" smtClean="0"/>
              <a:t>khó</a:t>
            </a:r>
            <a:r>
              <a:rPr lang="en-US" sz="1100" dirty="0" smtClean="0"/>
              <a:t> </a:t>
            </a:r>
            <a:r>
              <a:rPr lang="en-US" sz="1100" dirty="0" err="1" smtClean="0"/>
              <a:t>tiểu</a:t>
            </a:r>
            <a:r>
              <a:rPr lang="en-US" sz="1100" dirty="0" smtClean="0"/>
              <a:t> </a:t>
            </a:r>
            <a:r>
              <a:rPr lang="en-US" sz="1100" dirty="0" err="1" smtClean="0"/>
              <a:t>học</a:t>
            </a:r>
            <a:r>
              <a:rPr lang="en-US" sz="1100" dirty="0" smtClean="0"/>
              <a:t>” </a:t>
            </a:r>
            <a:r>
              <a:rPr lang="en-US" sz="1100" dirty="0" err="1" smtClean="0"/>
              <a:t>của</a:t>
            </a:r>
            <a:r>
              <a:rPr lang="en-US" sz="1100" dirty="0" smtClean="0"/>
              <a:t> </a:t>
            </a:r>
            <a:r>
              <a:rPr lang="en-US" sz="1100" dirty="0" err="1" smtClean="0"/>
              <a:t>bạn</a:t>
            </a:r>
            <a:r>
              <a:rPr lang="en-US" sz="1100" dirty="0" smtClean="0"/>
              <a:t> </a:t>
            </a:r>
            <a:r>
              <a:rPr lang="en-US" sz="1100" dirty="0" err="1" smtClean="0"/>
              <a:t>có</a:t>
            </a:r>
            <a:r>
              <a:rPr lang="en-US" sz="1100" dirty="0" smtClean="0"/>
              <a:t> 100 </a:t>
            </a:r>
            <a:r>
              <a:rPr lang="en-US" sz="1100" dirty="0" err="1" smtClean="0"/>
              <a:t>lượt</a:t>
            </a:r>
            <a:r>
              <a:rPr lang="en-US" sz="1100" dirty="0" smtClean="0"/>
              <a:t> </a:t>
            </a:r>
            <a:r>
              <a:rPr lang="en-US" sz="1100" dirty="0" err="1" smtClean="0"/>
              <a:t>tải</a:t>
            </a:r>
            <a:r>
              <a:rPr lang="en-US" sz="1100" dirty="0" smtClean="0"/>
              <a:t>, </a:t>
            </a:r>
            <a:r>
              <a:rPr lang="en-US" sz="1100" dirty="0" err="1" smtClean="0"/>
              <a:t>doanh</a:t>
            </a:r>
            <a:r>
              <a:rPr lang="en-US" sz="1100" dirty="0" smtClean="0"/>
              <a:t> </a:t>
            </a:r>
            <a:r>
              <a:rPr lang="en-US" sz="1100" dirty="0" err="1" smtClean="0"/>
              <a:t>thu</a:t>
            </a:r>
            <a:r>
              <a:rPr lang="en-US" sz="1100" dirty="0" smtClean="0"/>
              <a:t> </a:t>
            </a:r>
            <a:r>
              <a:rPr lang="en-US" sz="1100" dirty="0" err="1" smtClean="0"/>
              <a:t>hiện</a:t>
            </a:r>
            <a:r>
              <a:rPr lang="en-US" sz="1100" dirty="0" smtClean="0"/>
              <a:t> </a:t>
            </a:r>
            <a:r>
              <a:rPr lang="en-US" sz="1100" dirty="0" err="1" smtClean="0"/>
              <a:t>tại</a:t>
            </a:r>
            <a:r>
              <a:rPr lang="en-US" sz="1100" dirty="0" smtClean="0"/>
              <a:t> </a:t>
            </a:r>
            <a:r>
              <a:rPr lang="en-US" sz="1100" dirty="0" err="1" smtClean="0"/>
              <a:t>của</a:t>
            </a:r>
            <a:r>
              <a:rPr lang="en-US" sz="1100" dirty="0" smtClean="0"/>
              <a:t> </a:t>
            </a:r>
            <a:r>
              <a:rPr lang="en-US" sz="1100" dirty="0" err="1" smtClean="0"/>
              <a:t>bạn</a:t>
            </a:r>
            <a:r>
              <a:rPr lang="en-US" sz="1100" dirty="0" smtClean="0"/>
              <a:t> </a:t>
            </a:r>
            <a:r>
              <a:rPr lang="en-US" sz="1100" dirty="0" err="1" smtClean="0"/>
              <a:t>là</a:t>
            </a:r>
            <a:r>
              <a:rPr lang="en-US" sz="1100" dirty="0" smtClean="0"/>
              <a:t> 200.000 đ. </a:t>
            </a:r>
          </a:p>
          <a:p>
            <a:endParaRPr lang="en-US" sz="1100" dirty="0" smtClean="0"/>
          </a:p>
          <a:p>
            <a:pPr algn="r"/>
            <a:r>
              <a:rPr lang="en-US" sz="1100" b="1" i="1" u="sng" dirty="0" err="1" smtClean="0"/>
              <a:t>Xem</a:t>
            </a:r>
            <a:r>
              <a:rPr lang="en-US" sz="1100" b="1" i="1" u="sng" dirty="0" smtClean="0"/>
              <a:t> </a:t>
            </a:r>
            <a:r>
              <a:rPr lang="en-US" sz="1100" b="1" i="1" u="sng" dirty="0" err="1" smtClean="0"/>
              <a:t>tiếp</a:t>
            </a:r>
            <a:endParaRPr lang="en-US" sz="1100" b="1" i="1" u="sng" dirty="0" smtClean="0"/>
          </a:p>
          <a:p>
            <a:endParaRPr lang="en-US" dirty="0" smtClean="0"/>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4756</TotalTime>
  <Words>3842</Words>
  <Application>Microsoft Macintosh PowerPoint</Application>
  <PresentationFormat>On-screen Show (4:3)</PresentationFormat>
  <Paragraphs>868</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Thanh tool công cụ bên dưới</vt:lpstr>
      <vt:lpstr>Reason to use</vt:lpstr>
      <vt:lpstr>New Violet</vt:lpstr>
      <vt:lpstr>Từng bước cải tiến và cập nhật tính năng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BachKim101</dc:creator>
  <cp:lastModifiedBy>Kim Ngoc Minh</cp:lastModifiedBy>
  <cp:revision>66</cp:revision>
  <dcterms:created xsi:type="dcterms:W3CDTF">2014-02-14T08:15:23Z</dcterms:created>
  <dcterms:modified xsi:type="dcterms:W3CDTF">2014-03-28T09:01:49Z</dcterms:modified>
</cp:coreProperties>
</file>