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42CCA-44EE-4EB7-81F7-6951F1E17302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96401-5083-4426-942C-2C5AA3E6D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219200"/>
            <a:ext cx="7391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VIOLET.VN </a:t>
            </a:r>
            <a:r>
              <a:rPr lang="en-US" b="1" dirty="0" err="1" smtClean="0"/>
              <a:t>tương</a:t>
            </a:r>
            <a:r>
              <a:rPr lang="en-US" b="1" dirty="0" smtClean="0"/>
              <a:t> </a:t>
            </a:r>
            <a:r>
              <a:rPr lang="en-US" b="1" dirty="0" err="1" smtClean="0"/>
              <a:t>lai</a:t>
            </a:r>
            <a:endParaRPr lang="en-US" b="1" dirty="0" smtClean="0"/>
          </a:p>
          <a:p>
            <a:endParaRPr lang="en-US" dirty="0" smtClean="0"/>
          </a:p>
          <a:p>
            <a:r>
              <a:rPr lang="en-US" b="1" i="1" dirty="0" err="1" smtClean="0"/>
              <a:t>Định</a:t>
            </a:r>
            <a:r>
              <a:rPr lang="en-US" b="1" i="1" dirty="0" smtClean="0"/>
              <a:t> </a:t>
            </a:r>
            <a:r>
              <a:rPr lang="en-US" b="1" i="1" dirty="0" err="1" smtClean="0"/>
              <a:t>vị</a:t>
            </a:r>
            <a:r>
              <a:rPr lang="en-US" b="1" i="1" dirty="0" smtClean="0"/>
              <a:t> Violet.vn </a:t>
            </a:r>
            <a:r>
              <a:rPr lang="en-US" b="1" i="1" dirty="0" err="1" smtClean="0"/>
              <a:t>sẽ</a:t>
            </a:r>
            <a:r>
              <a:rPr lang="en-US" b="1" i="1" dirty="0" smtClean="0"/>
              <a:t> </a:t>
            </a:r>
            <a:r>
              <a:rPr lang="en-US" b="1" i="1" dirty="0" err="1" smtClean="0"/>
              <a:t>là</a:t>
            </a:r>
            <a:r>
              <a:rPr lang="en-US" b="1" i="1" dirty="0" smtClean="0"/>
              <a:t> </a:t>
            </a:r>
            <a:r>
              <a:rPr lang="en-US" b="1" i="1" dirty="0" err="1" smtClean="0"/>
              <a:t>gì</a:t>
            </a:r>
            <a:r>
              <a:rPr lang="en-US" b="1" i="1" dirty="0" smtClean="0"/>
              <a:t>? </a:t>
            </a:r>
            <a:r>
              <a:rPr lang="en-US" b="1" i="1" dirty="0" err="1" smtClean="0"/>
              <a:t>Và</a:t>
            </a:r>
            <a:r>
              <a:rPr lang="en-US" b="1" i="1" dirty="0" smtClean="0"/>
              <a:t> </a:t>
            </a:r>
            <a:r>
              <a:rPr lang="en-US" b="1" i="1" dirty="0" err="1" smtClean="0"/>
              <a:t>tỉ</a:t>
            </a:r>
            <a:r>
              <a:rPr lang="en-US" b="1" i="1" dirty="0" smtClean="0"/>
              <a:t> </a:t>
            </a:r>
            <a:r>
              <a:rPr lang="en-US" b="1" i="1" dirty="0" err="1" smtClean="0"/>
              <a:t>lệ</a:t>
            </a:r>
            <a:r>
              <a:rPr lang="en-US" b="1" i="1" dirty="0" smtClean="0"/>
              <a:t> </a:t>
            </a:r>
            <a:r>
              <a:rPr lang="en-US" b="1" i="1" dirty="0" err="1" smtClean="0"/>
              <a:t>trọng</a:t>
            </a:r>
            <a:r>
              <a:rPr lang="en-US" b="1" i="1" dirty="0" smtClean="0"/>
              <a:t> </a:t>
            </a:r>
            <a:r>
              <a:rPr lang="en-US" b="1" i="1" dirty="0" err="1" smtClean="0"/>
              <a:t>số</a:t>
            </a:r>
            <a:r>
              <a:rPr lang="en-US" b="1" i="1" dirty="0" smtClean="0"/>
              <a:t> </a:t>
            </a:r>
            <a:r>
              <a:rPr lang="en-US" b="1" i="1" dirty="0" err="1" smtClean="0"/>
              <a:t>ưu</a:t>
            </a:r>
            <a:r>
              <a:rPr lang="en-US" b="1" i="1" dirty="0" smtClean="0"/>
              <a:t> </a:t>
            </a:r>
            <a:r>
              <a:rPr lang="en-US" b="1" i="1" dirty="0" err="1" smtClean="0"/>
              <a:t>tiên</a:t>
            </a:r>
            <a:r>
              <a:rPr lang="en-US" b="1" i="1" dirty="0" smtClean="0"/>
              <a:t> </a:t>
            </a:r>
            <a:r>
              <a:rPr lang="en-US" b="1" i="1" dirty="0" err="1" smtClean="0"/>
              <a:t>giữa</a:t>
            </a:r>
            <a:r>
              <a:rPr lang="en-US" b="1" i="1" dirty="0" smtClean="0"/>
              <a:t> </a:t>
            </a:r>
            <a:r>
              <a:rPr lang="en-US" b="1" i="1" dirty="0" err="1" smtClean="0"/>
              <a:t>các</a:t>
            </a:r>
            <a:r>
              <a:rPr lang="en-US" b="1" i="1" dirty="0" smtClean="0"/>
              <a:t> </a:t>
            </a:r>
            <a:r>
              <a:rPr lang="en-US" b="1" i="1" dirty="0" err="1" smtClean="0"/>
              <a:t>khái</a:t>
            </a:r>
            <a:r>
              <a:rPr lang="en-US" b="1" i="1" dirty="0" smtClean="0"/>
              <a:t> </a:t>
            </a:r>
            <a:r>
              <a:rPr lang="en-US" b="1" i="1" dirty="0" err="1" smtClean="0"/>
              <a:t>niệm</a:t>
            </a:r>
            <a:r>
              <a:rPr lang="en-US" b="1" i="1" dirty="0" smtClean="0"/>
              <a:t> </a:t>
            </a:r>
            <a:r>
              <a:rPr lang="en-US" b="1" i="1" dirty="0" err="1" smtClean="0"/>
              <a:t>này</a:t>
            </a:r>
            <a:r>
              <a:rPr lang="en-US" b="1" i="1" dirty="0" smtClean="0"/>
              <a:t>?</a:t>
            </a:r>
          </a:p>
          <a:p>
            <a:endParaRPr lang="en-US" b="1" i="1" dirty="0" smtClean="0"/>
          </a:p>
          <a:p>
            <a:pPr>
              <a:buFontTx/>
              <a:buChar char="-"/>
            </a:pPr>
            <a:r>
              <a:rPr lang="en-US" dirty="0" err="1" smtClean="0"/>
              <a:t>Cộng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trao</a:t>
            </a:r>
            <a:r>
              <a:rPr lang="en-US" dirty="0" smtClean="0"/>
              <a:t> </a:t>
            </a:r>
            <a:r>
              <a:rPr lang="en-US" dirty="0" err="1" smtClean="0"/>
              <a:t>đổi</a:t>
            </a:r>
            <a:r>
              <a:rPr lang="en-US" dirty="0" smtClean="0"/>
              <a:t>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, </a:t>
            </a:r>
            <a:r>
              <a:rPr lang="en-US" dirty="0" err="1" smtClean="0"/>
              <a:t>kinh</a:t>
            </a:r>
            <a:r>
              <a:rPr lang="en-US" dirty="0" smtClean="0"/>
              <a:t> </a:t>
            </a:r>
            <a:r>
              <a:rPr lang="en-US" dirty="0" err="1" smtClean="0"/>
              <a:t>nghiệm</a:t>
            </a:r>
            <a:r>
              <a:rPr lang="en-US" dirty="0" smtClean="0"/>
              <a:t>, </a:t>
            </a:r>
            <a:r>
              <a:rPr lang="en-US" dirty="0" err="1" smtClean="0"/>
              <a:t>thông</a:t>
            </a:r>
            <a:r>
              <a:rPr lang="en-US" dirty="0" smtClean="0"/>
              <a:t> tin? x% (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tỉ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Cộng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tìm</a:t>
            </a:r>
            <a:r>
              <a:rPr lang="en-US" dirty="0" smtClean="0"/>
              <a:t> </a:t>
            </a:r>
            <a:r>
              <a:rPr lang="en-US" dirty="0" err="1" smtClean="0"/>
              <a:t>kiếm</a:t>
            </a:r>
            <a:r>
              <a:rPr lang="en-US" dirty="0" smtClean="0"/>
              <a:t>, </a:t>
            </a:r>
            <a:r>
              <a:rPr lang="en-US" dirty="0" err="1" smtClean="0"/>
              <a:t>tải</a:t>
            </a:r>
            <a:r>
              <a:rPr lang="en-US" dirty="0" smtClean="0"/>
              <a:t>, </a:t>
            </a:r>
            <a:r>
              <a:rPr lang="en-US" dirty="0" err="1" smtClean="0"/>
              <a:t>chia</a:t>
            </a:r>
            <a:r>
              <a:rPr lang="en-US" dirty="0" smtClean="0"/>
              <a:t> </a:t>
            </a:r>
            <a:r>
              <a:rPr lang="en-US" dirty="0" err="1" smtClean="0"/>
              <a:t>sẻ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(</a:t>
            </a:r>
            <a:r>
              <a:rPr lang="en-US" dirty="0" err="1" smtClean="0"/>
              <a:t>bao</a:t>
            </a:r>
            <a:r>
              <a:rPr lang="en-US" dirty="0" smtClean="0"/>
              <a:t> </a:t>
            </a:r>
            <a:r>
              <a:rPr lang="en-US" dirty="0" err="1" smtClean="0"/>
              <a:t>gồm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VIP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6000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/>
              <a:t>)</a:t>
            </a:r>
            <a:r>
              <a:rPr lang="en-US" dirty="0" smtClean="0"/>
              <a:t>? y% (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tỉ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lớp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offline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? z%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khởi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lớp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online?t</a:t>
            </a:r>
            <a:r>
              <a:rPr lang="en-US" dirty="0" smtClean="0"/>
              <a:t>%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soạn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, </a:t>
            </a:r>
            <a:r>
              <a:rPr lang="en-US" dirty="0" err="1" smtClean="0"/>
              <a:t>hiển</a:t>
            </a:r>
            <a:r>
              <a:rPr lang="en-US" dirty="0" smtClean="0"/>
              <a:t> </a:t>
            </a:r>
            <a:r>
              <a:rPr lang="en-US" dirty="0" err="1" smtClean="0"/>
              <a:t>thị</a:t>
            </a:r>
            <a:r>
              <a:rPr lang="en-US" dirty="0" smtClean="0"/>
              <a:t>, </a:t>
            </a:r>
            <a:r>
              <a:rPr lang="en-US" dirty="0" err="1" smtClean="0"/>
              <a:t>chỉnh</a:t>
            </a:r>
            <a:r>
              <a:rPr lang="en-US" dirty="0" smtClean="0"/>
              <a:t> </a:t>
            </a:r>
            <a:r>
              <a:rPr lang="en-US" dirty="0" err="1" smtClean="0"/>
              <a:t>sửa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tuyến?u</a:t>
            </a:r>
            <a:r>
              <a:rPr lang="en-US" dirty="0" smtClean="0"/>
              <a:t>% (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tỉ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trữ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</a:t>
            </a:r>
            <a:r>
              <a:rPr lang="en-US" dirty="0" err="1" smtClean="0"/>
              <a:t>cá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(</a:t>
            </a:r>
            <a:r>
              <a:rPr lang="en-US" dirty="0" err="1" smtClean="0"/>
              <a:t>tích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mềm</a:t>
            </a:r>
            <a:r>
              <a:rPr lang="en-US" dirty="0" smtClean="0"/>
              <a:t> Violet)? v% </a:t>
            </a:r>
          </a:p>
          <a:p>
            <a:pPr>
              <a:buFontTx/>
              <a:buChar char="-"/>
            </a:pPr>
            <a:r>
              <a:rPr lang="en-US" dirty="0" err="1" smtClean="0"/>
              <a:t>Khác</a:t>
            </a:r>
            <a:r>
              <a:rPr lang="en-US" dirty="0" smtClean="0"/>
              <a:t>? s%</a:t>
            </a:r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Ý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cá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800" i="1" dirty="0" smtClean="0"/>
              <a:t>(</a:t>
            </a:r>
            <a:r>
              <a:rPr lang="en-US" sz="2800" i="1" dirty="0" err="1" smtClean="0"/>
              <a:t>tính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đến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cuối</a:t>
            </a:r>
            <a:r>
              <a:rPr lang="en-US" sz="2800" i="1" dirty="0" smtClean="0"/>
              <a:t> 2015)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en-US" dirty="0" err="1" smtClean="0"/>
              <a:t>Cộng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tìm</a:t>
            </a:r>
            <a:r>
              <a:rPr lang="en-US" dirty="0" smtClean="0"/>
              <a:t> </a:t>
            </a:r>
            <a:r>
              <a:rPr lang="en-US" dirty="0" err="1" smtClean="0"/>
              <a:t>kiếm</a:t>
            </a:r>
            <a:r>
              <a:rPr lang="en-US" dirty="0" smtClean="0"/>
              <a:t>, </a:t>
            </a:r>
            <a:r>
              <a:rPr lang="en-US" dirty="0" err="1" smtClean="0"/>
              <a:t>tải</a:t>
            </a:r>
            <a:r>
              <a:rPr lang="en-US" dirty="0" smtClean="0"/>
              <a:t>, </a:t>
            </a:r>
            <a:r>
              <a:rPr lang="en-US" dirty="0" err="1" smtClean="0"/>
              <a:t>chia</a:t>
            </a:r>
            <a:r>
              <a:rPr lang="en-US" dirty="0" smtClean="0"/>
              <a:t> </a:t>
            </a:r>
            <a:r>
              <a:rPr lang="en-US" dirty="0" err="1" smtClean="0"/>
              <a:t>sẻ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(</a:t>
            </a:r>
            <a:r>
              <a:rPr lang="en-US" dirty="0" err="1" smtClean="0"/>
              <a:t>bao</a:t>
            </a:r>
            <a:r>
              <a:rPr lang="en-US" dirty="0" smtClean="0"/>
              <a:t> </a:t>
            </a:r>
            <a:r>
              <a:rPr lang="en-US" dirty="0" err="1" smtClean="0"/>
              <a:t>gồm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VIP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6000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)? 35% (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tỉ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trữ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</a:t>
            </a:r>
            <a:r>
              <a:rPr lang="en-US" dirty="0" err="1" smtClean="0"/>
              <a:t>cá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(</a:t>
            </a:r>
            <a:r>
              <a:rPr lang="en-US" dirty="0" err="1" smtClean="0"/>
              <a:t>tích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mềm</a:t>
            </a:r>
            <a:r>
              <a:rPr lang="en-US" dirty="0" smtClean="0"/>
              <a:t> Violet)? 20% 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soạn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, </a:t>
            </a:r>
            <a:r>
              <a:rPr lang="en-US" dirty="0" err="1" smtClean="0"/>
              <a:t>hiển</a:t>
            </a:r>
            <a:r>
              <a:rPr lang="en-US" dirty="0" smtClean="0"/>
              <a:t> </a:t>
            </a:r>
            <a:r>
              <a:rPr lang="en-US" dirty="0" err="1" smtClean="0"/>
              <a:t>thị</a:t>
            </a:r>
            <a:r>
              <a:rPr lang="en-US" dirty="0" smtClean="0"/>
              <a:t>, </a:t>
            </a:r>
            <a:r>
              <a:rPr lang="en-US" dirty="0" err="1" smtClean="0"/>
              <a:t>chỉnh</a:t>
            </a:r>
            <a:r>
              <a:rPr lang="en-US" dirty="0" smtClean="0"/>
              <a:t> </a:t>
            </a:r>
            <a:r>
              <a:rPr lang="en-US" dirty="0" err="1" smtClean="0"/>
              <a:t>sửa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tuyến?15% (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tỉ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lớp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offline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? 10%</a:t>
            </a:r>
          </a:p>
          <a:p>
            <a:pPr>
              <a:buFontTx/>
              <a:buChar char="-"/>
            </a:pPr>
            <a:r>
              <a:rPr lang="en-US" dirty="0" err="1" smtClean="0"/>
              <a:t>Cộng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trao</a:t>
            </a:r>
            <a:r>
              <a:rPr lang="en-US" dirty="0" smtClean="0"/>
              <a:t> </a:t>
            </a:r>
            <a:r>
              <a:rPr lang="en-US" dirty="0" err="1" smtClean="0"/>
              <a:t>đổi</a:t>
            </a:r>
            <a:r>
              <a:rPr lang="en-US" dirty="0" smtClean="0"/>
              <a:t>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, </a:t>
            </a:r>
            <a:r>
              <a:rPr lang="en-US" dirty="0" err="1" smtClean="0"/>
              <a:t>kinh</a:t>
            </a:r>
            <a:r>
              <a:rPr lang="en-US" dirty="0" smtClean="0"/>
              <a:t> </a:t>
            </a:r>
            <a:r>
              <a:rPr lang="en-US" dirty="0" err="1" smtClean="0"/>
              <a:t>nghiệm</a:t>
            </a:r>
            <a:r>
              <a:rPr lang="en-US" dirty="0" smtClean="0"/>
              <a:t>, </a:t>
            </a:r>
            <a:r>
              <a:rPr lang="en-US" dirty="0" err="1" smtClean="0"/>
              <a:t>thông</a:t>
            </a:r>
            <a:r>
              <a:rPr lang="en-US" dirty="0" smtClean="0"/>
              <a:t> tin? 10% (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tỉ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khởi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lớp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online?5%</a:t>
            </a:r>
          </a:p>
          <a:p>
            <a:pPr>
              <a:buFontTx/>
              <a:buChar char="-"/>
            </a:pPr>
            <a:r>
              <a:rPr lang="en-US" dirty="0" err="1" smtClean="0"/>
              <a:t>Khác</a:t>
            </a:r>
            <a:r>
              <a:rPr lang="en-US" dirty="0" smtClean="0"/>
              <a:t>? 5%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Cải</a:t>
            </a:r>
            <a:r>
              <a:rPr lang="en-US" dirty="0" smtClean="0"/>
              <a:t> </a:t>
            </a:r>
            <a:r>
              <a:rPr lang="en-US" dirty="0" err="1" smtClean="0"/>
              <a:t>tiến</a:t>
            </a:r>
            <a:r>
              <a:rPr lang="en-US" dirty="0" smtClean="0"/>
              <a:t> </a:t>
            </a:r>
            <a:r>
              <a:rPr lang="en-US" dirty="0" err="1" smtClean="0"/>
              <a:t>từng</a:t>
            </a:r>
            <a:r>
              <a:rPr lang="en-US" dirty="0" smtClean="0"/>
              <a:t> </a:t>
            </a:r>
            <a:r>
              <a:rPr lang="en-US" dirty="0" err="1" smtClean="0"/>
              <a:t>bước</a:t>
            </a:r>
            <a:r>
              <a:rPr lang="en-US" dirty="0" smtClean="0"/>
              <a:t> </a:t>
            </a:r>
            <a:r>
              <a:rPr lang="en-US" dirty="0" smtClean="0"/>
              <a:t>Violet</a:t>
            </a:r>
            <a:br>
              <a:rPr lang="en-US" dirty="0" smtClean="0"/>
            </a:br>
            <a:r>
              <a:rPr lang="en-US" i="1" dirty="0" smtClean="0"/>
              <a:t> (</a:t>
            </a:r>
            <a:r>
              <a:rPr lang="en-US" i="1" dirty="0" err="1" smtClean="0"/>
              <a:t>tính</a:t>
            </a:r>
            <a:r>
              <a:rPr lang="en-US" i="1" dirty="0" smtClean="0"/>
              <a:t> </a:t>
            </a:r>
            <a:r>
              <a:rPr lang="en-US" i="1" dirty="0" err="1" smtClean="0"/>
              <a:t>đến</a:t>
            </a:r>
            <a:r>
              <a:rPr lang="en-US" i="1" dirty="0" smtClean="0"/>
              <a:t> </a:t>
            </a:r>
            <a:r>
              <a:rPr lang="en-US" i="1" dirty="0" err="1" smtClean="0"/>
              <a:t>cuối</a:t>
            </a:r>
            <a:r>
              <a:rPr lang="en-US" i="1" dirty="0" smtClean="0"/>
              <a:t> 2015)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 err="1" smtClean="0"/>
              <a:t>Cải</a:t>
            </a:r>
            <a:r>
              <a:rPr lang="en-US" dirty="0" smtClean="0"/>
              <a:t> </a:t>
            </a:r>
            <a:r>
              <a:rPr lang="en-US" dirty="0" err="1" smtClean="0"/>
              <a:t>tiến</a:t>
            </a:r>
            <a:r>
              <a:rPr lang="en-US" dirty="0" smtClean="0"/>
              <a:t> search, </a:t>
            </a:r>
            <a:r>
              <a:rPr lang="en-US" dirty="0" err="1"/>
              <a:t>c</a:t>
            </a:r>
            <a:r>
              <a:rPr lang="en-US" dirty="0" err="1" smtClean="0"/>
              <a:t>ải</a:t>
            </a:r>
            <a:r>
              <a:rPr lang="en-US" dirty="0" smtClean="0"/>
              <a:t> </a:t>
            </a:r>
            <a:r>
              <a:rPr lang="en-US" dirty="0" err="1" smtClean="0"/>
              <a:t>tiến</a:t>
            </a:r>
            <a:r>
              <a:rPr lang="en-US" dirty="0" smtClean="0"/>
              <a:t> </a:t>
            </a:r>
            <a:r>
              <a:rPr lang="en-US" dirty="0" err="1" smtClean="0"/>
              <a:t>hiển</a:t>
            </a:r>
            <a:r>
              <a:rPr lang="en-US" dirty="0" smtClean="0"/>
              <a:t> </a:t>
            </a:r>
            <a:r>
              <a:rPr lang="en-US" dirty="0" err="1" smtClean="0"/>
              <a:t>thị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, </a:t>
            </a:r>
            <a:r>
              <a:rPr lang="en-US" dirty="0" err="1" smtClean="0"/>
              <a:t>cải</a:t>
            </a:r>
            <a:r>
              <a:rPr lang="en-US" dirty="0" smtClean="0"/>
              <a:t> </a:t>
            </a:r>
            <a:r>
              <a:rPr lang="en-US" dirty="0" err="1" smtClean="0"/>
              <a:t>tiến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gợi</a:t>
            </a:r>
            <a:r>
              <a:rPr lang="en-US" dirty="0" smtClean="0"/>
              <a:t> ý download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Cải</a:t>
            </a:r>
            <a:r>
              <a:rPr lang="en-US" dirty="0" smtClean="0"/>
              <a:t> </a:t>
            </a:r>
            <a:r>
              <a:rPr lang="en-US" dirty="0" err="1" smtClean="0"/>
              <a:t>tiến</a:t>
            </a:r>
            <a:r>
              <a:rPr lang="en-US" dirty="0" smtClean="0"/>
              <a:t> 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trữ</a:t>
            </a:r>
            <a:r>
              <a:rPr lang="en-US" dirty="0" smtClean="0"/>
              <a:t> (</a:t>
            </a:r>
            <a:r>
              <a:rPr lang="en-US" dirty="0" err="1" smtClean="0"/>
              <a:t>thêm</a:t>
            </a:r>
            <a:r>
              <a:rPr lang="en-US" dirty="0" smtClean="0"/>
              <a:t> 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trữ</a:t>
            </a:r>
            <a:r>
              <a:rPr lang="en-US" dirty="0" smtClean="0"/>
              <a:t> </a:t>
            </a:r>
            <a:r>
              <a:rPr lang="en-US" dirty="0" err="1" smtClean="0"/>
              <a:t>riêng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sắp</a:t>
            </a:r>
            <a:r>
              <a:rPr lang="en-US" dirty="0" smtClean="0"/>
              <a:t> </a:t>
            </a:r>
            <a:r>
              <a:rPr lang="en-US" dirty="0" err="1" smtClean="0"/>
              <a:t>xếp</a:t>
            </a:r>
            <a:r>
              <a:rPr lang="en-US" dirty="0" smtClean="0"/>
              <a:t> </a:t>
            </a:r>
            <a:r>
              <a:rPr lang="en-US" dirty="0" err="1" smtClean="0"/>
              <a:t>lại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trữ</a:t>
            </a:r>
            <a:r>
              <a:rPr lang="en-US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hiển</a:t>
            </a:r>
            <a:r>
              <a:rPr lang="en-US" dirty="0" smtClean="0"/>
              <a:t> </a:t>
            </a:r>
            <a:r>
              <a:rPr lang="en-US" dirty="0" err="1" smtClean="0"/>
              <a:t>thị</a:t>
            </a:r>
            <a:r>
              <a:rPr lang="en-US" dirty="0" smtClean="0"/>
              <a:t>, </a:t>
            </a:r>
            <a:r>
              <a:rPr lang="en-US" dirty="0" err="1" smtClean="0"/>
              <a:t>soạn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sửa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tuyến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lớp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offline (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trữ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giao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viên&amp;học</a:t>
            </a:r>
            <a:r>
              <a:rPr lang="en-US" dirty="0" smtClean="0"/>
              <a:t> </a:t>
            </a:r>
            <a:r>
              <a:rPr lang="en-US" dirty="0" err="1" smtClean="0"/>
              <a:t>sinh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Forum, Lai </a:t>
            </a:r>
            <a:r>
              <a:rPr lang="en-US" dirty="0" err="1" smtClean="0"/>
              <a:t>ghép</a:t>
            </a:r>
            <a:r>
              <a:rPr lang="en-US" dirty="0" smtClean="0"/>
              <a:t> Forum </a:t>
            </a:r>
            <a:r>
              <a:rPr lang="en-US" dirty="0" err="1" smtClean="0"/>
              <a:t>và</a:t>
            </a:r>
            <a:r>
              <a:rPr lang="en-US" dirty="0" smtClean="0"/>
              <a:t> Group.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khởi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lớp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online. </a:t>
            </a:r>
          </a:p>
          <a:p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</a:t>
            </a:r>
            <a:r>
              <a:rPr lang="en-US" dirty="0" err="1" smtClean="0"/>
              <a:t>lưu</a:t>
            </a:r>
            <a:r>
              <a:rPr lang="en-US" dirty="0" smtClean="0"/>
              <a:t> ý: </a:t>
            </a:r>
          </a:p>
          <a:p>
            <a:pPr lvl="1"/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sinh</a:t>
            </a:r>
            <a:r>
              <a:rPr lang="en-US" dirty="0" smtClean="0"/>
              <a:t> </a:t>
            </a:r>
            <a:r>
              <a:rPr lang="en-US" dirty="0" err="1" smtClean="0"/>
              <a:t>thái</a:t>
            </a:r>
            <a:r>
              <a:rPr lang="en-US" dirty="0" smtClean="0"/>
              <a:t> 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(</a:t>
            </a:r>
            <a:r>
              <a:rPr lang="en-US" dirty="0" err="1" smtClean="0"/>
              <a:t>edmodo</a:t>
            </a:r>
            <a:r>
              <a:rPr lang="en-US" dirty="0" smtClean="0"/>
              <a:t>, </a:t>
            </a:r>
            <a:r>
              <a:rPr lang="en-US" dirty="0" err="1" smtClean="0"/>
              <a:t>haikulearning</a:t>
            </a:r>
            <a:r>
              <a:rPr lang="en-US" dirty="0" smtClean="0"/>
              <a:t>, </a:t>
            </a:r>
            <a:r>
              <a:rPr lang="en-US" dirty="0" smtClean="0"/>
              <a:t>vnedu.vn, school </a:t>
            </a:r>
            <a:r>
              <a:rPr lang="en-US" dirty="0" smtClean="0"/>
              <a:t>web…?)</a:t>
            </a:r>
          </a:p>
          <a:p>
            <a:pPr lvl="1"/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sinh</a:t>
            </a:r>
            <a:r>
              <a:rPr lang="en-US" dirty="0" smtClean="0"/>
              <a:t> </a:t>
            </a:r>
            <a:r>
              <a:rPr lang="en-US" dirty="0" err="1" smtClean="0"/>
              <a:t>thái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 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trữ</a:t>
            </a:r>
            <a:r>
              <a:rPr lang="en-US" dirty="0" smtClean="0"/>
              <a:t> (</a:t>
            </a:r>
            <a:r>
              <a:rPr lang="en-US" dirty="0" err="1" smtClean="0"/>
              <a:t>dropbox</a:t>
            </a:r>
            <a:r>
              <a:rPr lang="en-US" dirty="0" smtClean="0"/>
              <a:t>, </a:t>
            </a:r>
            <a:r>
              <a:rPr lang="en-US" dirty="0" err="1" smtClean="0"/>
              <a:t>fshare</a:t>
            </a:r>
            <a:r>
              <a:rPr lang="en-US" dirty="0" smtClean="0"/>
              <a:t>, </a:t>
            </a:r>
            <a:r>
              <a:rPr lang="en-US" dirty="0" err="1" smtClean="0"/>
              <a:t>google</a:t>
            </a:r>
            <a:r>
              <a:rPr lang="en-US" dirty="0" smtClean="0"/>
              <a:t> drive, </a:t>
            </a:r>
            <a:r>
              <a:rPr lang="en-US" dirty="0" err="1" smtClean="0"/>
              <a:t>onedrive</a:t>
            </a:r>
            <a:r>
              <a:rPr lang="en-US" dirty="0" smtClean="0"/>
              <a:t>, etc.)</a:t>
            </a:r>
          </a:p>
          <a:p>
            <a:pPr lvl="1"/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tool </a:t>
            </a:r>
            <a:r>
              <a:rPr lang="en-US" dirty="0" err="1" smtClean="0"/>
              <a:t>riêng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, </a:t>
            </a:r>
            <a:r>
              <a:rPr lang="en-US" dirty="0" smtClean="0"/>
              <a:t>hay </a:t>
            </a:r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trường</a:t>
            </a:r>
            <a:r>
              <a:rPr lang="en-US" dirty="0" smtClean="0"/>
              <a:t>/</a:t>
            </a:r>
            <a:r>
              <a:rPr lang="en-US" dirty="0" err="1" smtClean="0"/>
              <a:t>ngành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 smtClean="0"/>
              <a:t>đến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r>
              <a:rPr lang="en-US" dirty="0" smtClean="0"/>
              <a:t> </a:t>
            </a:r>
            <a:r>
              <a:rPr lang="en-US" dirty="0" err="1" smtClean="0"/>
              <a:t>dịch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sinh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? Hay </a:t>
            </a:r>
            <a:r>
              <a:rPr lang="en-US" dirty="0" err="1" smtClean="0"/>
              <a:t>chỉ</a:t>
            </a:r>
            <a:r>
              <a:rPr lang="en-US" dirty="0" smtClean="0"/>
              <a:t> </a:t>
            </a:r>
            <a:r>
              <a:rPr lang="en-US" dirty="0" err="1" smtClean="0"/>
              <a:t>gián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qua 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r>
              <a:rPr lang="en-US" dirty="0" smtClean="0"/>
              <a:t> (ý </a:t>
            </a:r>
            <a:r>
              <a:rPr lang="en-US" dirty="0" err="1" smtClean="0"/>
              <a:t>Minhdh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 smtClean="0"/>
              <a:t>Platform</a:t>
            </a:r>
          </a:p>
          <a:p>
            <a:pPr>
              <a:buFontTx/>
              <a:buChar char="-"/>
            </a:pPr>
            <a:r>
              <a:rPr lang="en-US" dirty="0" err="1" smtClean="0"/>
              <a:t>Cộng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tìm</a:t>
            </a:r>
            <a:r>
              <a:rPr lang="en-US" dirty="0" smtClean="0"/>
              <a:t> </a:t>
            </a:r>
            <a:r>
              <a:rPr lang="en-US" dirty="0" err="1" smtClean="0"/>
              <a:t>kiếm</a:t>
            </a:r>
            <a:r>
              <a:rPr lang="en-US" dirty="0" smtClean="0"/>
              <a:t>, </a:t>
            </a:r>
            <a:r>
              <a:rPr lang="en-US" dirty="0" err="1" smtClean="0"/>
              <a:t>tải</a:t>
            </a:r>
            <a:r>
              <a:rPr lang="en-US" dirty="0" smtClean="0"/>
              <a:t>, </a:t>
            </a:r>
            <a:r>
              <a:rPr lang="en-US" dirty="0" err="1" smtClean="0"/>
              <a:t>chia</a:t>
            </a:r>
            <a:r>
              <a:rPr lang="en-US" dirty="0" smtClean="0"/>
              <a:t> </a:t>
            </a:r>
            <a:r>
              <a:rPr lang="en-US" dirty="0" err="1" smtClean="0"/>
              <a:t>sẻ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(</a:t>
            </a:r>
            <a:r>
              <a:rPr lang="en-US" dirty="0" err="1" smtClean="0"/>
              <a:t>bao</a:t>
            </a:r>
            <a:r>
              <a:rPr lang="en-US" dirty="0" smtClean="0"/>
              <a:t> </a:t>
            </a:r>
            <a:r>
              <a:rPr lang="en-US" dirty="0" err="1" smtClean="0"/>
              <a:t>gồm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VIP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6000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)? </a:t>
            </a:r>
            <a:r>
              <a:rPr lang="en-US" dirty="0" smtClean="0"/>
              <a:t>x% </a:t>
            </a:r>
            <a:r>
              <a:rPr lang="en-US" dirty="0" smtClean="0"/>
              <a:t>(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tỉ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trữ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</a:t>
            </a:r>
            <a:r>
              <a:rPr lang="en-US" dirty="0" err="1" smtClean="0"/>
              <a:t>cá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(</a:t>
            </a:r>
            <a:r>
              <a:rPr lang="en-US" dirty="0" err="1" smtClean="0"/>
              <a:t>tích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mềm</a:t>
            </a:r>
            <a:r>
              <a:rPr lang="en-US" dirty="0" smtClean="0"/>
              <a:t> Violet)? </a:t>
            </a:r>
            <a:r>
              <a:rPr lang="en-US" dirty="0" smtClean="0"/>
              <a:t>y%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Cộng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trao</a:t>
            </a:r>
            <a:r>
              <a:rPr lang="en-US" dirty="0" smtClean="0"/>
              <a:t> </a:t>
            </a:r>
            <a:r>
              <a:rPr lang="en-US" dirty="0" err="1" smtClean="0"/>
              <a:t>đổi</a:t>
            </a:r>
            <a:r>
              <a:rPr lang="en-US" dirty="0" smtClean="0"/>
              <a:t>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, </a:t>
            </a:r>
            <a:r>
              <a:rPr lang="en-US" dirty="0" err="1" smtClean="0"/>
              <a:t>kinh</a:t>
            </a:r>
            <a:r>
              <a:rPr lang="en-US" dirty="0" smtClean="0"/>
              <a:t> </a:t>
            </a:r>
            <a:r>
              <a:rPr lang="en-US" dirty="0" err="1" smtClean="0"/>
              <a:t>nghiệm</a:t>
            </a:r>
            <a:r>
              <a:rPr lang="en-US" dirty="0" smtClean="0"/>
              <a:t>, </a:t>
            </a:r>
            <a:r>
              <a:rPr lang="en-US" dirty="0" err="1" smtClean="0"/>
              <a:t>thông</a:t>
            </a:r>
            <a:r>
              <a:rPr lang="en-US" dirty="0" smtClean="0"/>
              <a:t> tin? </a:t>
            </a:r>
            <a:r>
              <a:rPr lang="en-US" dirty="0" smtClean="0"/>
              <a:t>z% </a:t>
            </a:r>
            <a:r>
              <a:rPr lang="en-US" dirty="0" smtClean="0"/>
              <a:t>(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tỉ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Applications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soạn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, </a:t>
            </a:r>
            <a:r>
              <a:rPr lang="en-US" dirty="0" err="1" smtClean="0"/>
              <a:t>hiển</a:t>
            </a:r>
            <a:r>
              <a:rPr lang="en-US" dirty="0" smtClean="0"/>
              <a:t> </a:t>
            </a:r>
            <a:r>
              <a:rPr lang="en-US" dirty="0" err="1" smtClean="0"/>
              <a:t>thị</a:t>
            </a:r>
            <a:r>
              <a:rPr lang="en-US" dirty="0" smtClean="0"/>
              <a:t>, </a:t>
            </a:r>
            <a:r>
              <a:rPr lang="en-US" dirty="0" err="1" smtClean="0"/>
              <a:t>chỉnh</a:t>
            </a:r>
            <a:r>
              <a:rPr lang="en-US" dirty="0" smtClean="0"/>
              <a:t> </a:t>
            </a:r>
            <a:r>
              <a:rPr lang="en-US" dirty="0" err="1" smtClean="0"/>
              <a:t>sửa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tuyến?t</a:t>
            </a:r>
            <a:r>
              <a:rPr lang="en-US" dirty="0" smtClean="0"/>
              <a:t>% </a:t>
            </a:r>
            <a:r>
              <a:rPr lang="en-US" dirty="0" smtClean="0"/>
              <a:t>(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tỉ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lớp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offline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? </a:t>
            </a:r>
            <a:r>
              <a:rPr lang="en-US" dirty="0" smtClean="0"/>
              <a:t>u%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khởi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lớp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online?v</a:t>
            </a:r>
            <a:r>
              <a:rPr lang="en-US" dirty="0" smtClean="0"/>
              <a:t>%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Khác</a:t>
            </a:r>
            <a:r>
              <a:rPr lang="en-US" dirty="0" smtClean="0"/>
              <a:t>? </a:t>
            </a:r>
            <a:r>
              <a:rPr lang="en-US" dirty="0" smtClean="0"/>
              <a:t>s%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631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Ý kiến cá nhân  (tính đến cuối 2015)</vt:lpstr>
      <vt:lpstr>Cải tiến từng bước Violet  (tính đến cuối 2015)</vt:lpstr>
      <vt:lpstr>Phân loại (ý Minhdh)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BachKim101</dc:creator>
  <cp:lastModifiedBy>BachKim101</cp:lastModifiedBy>
  <cp:revision>15</cp:revision>
  <dcterms:created xsi:type="dcterms:W3CDTF">2014-03-27T02:36:29Z</dcterms:created>
  <dcterms:modified xsi:type="dcterms:W3CDTF">2014-03-27T06:49:47Z</dcterms:modified>
</cp:coreProperties>
</file>